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262" r:id="rId16"/>
    <p:sldId id="278" r:id="rId17"/>
    <p:sldId id="305" r:id="rId18"/>
    <p:sldId id="306" r:id="rId19"/>
    <p:sldId id="307" r:id="rId20"/>
    <p:sldId id="308" r:id="rId21"/>
    <p:sldId id="279" r:id="rId22"/>
    <p:sldId id="280" r:id="rId23"/>
    <p:sldId id="281" r:id="rId24"/>
    <p:sldId id="282" r:id="rId25"/>
    <p:sldId id="283" r:id="rId26"/>
    <p:sldId id="263" r:id="rId27"/>
    <p:sldId id="277" r:id="rId28"/>
    <p:sldId id="276" r:id="rId29"/>
    <p:sldId id="310" r:id="rId30"/>
    <p:sldId id="272" r:id="rId31"/>
    <p:sldId id="309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46" autoAdjust="0"/>
  </p:normalViewPr>
  <p:slideViewPr>
    <p:cSldViewPr snapToGrid="0">
      <p:cViewPr varScale="1">
        <p:scale>
          <a:sx n="95" d="100"/>
          <a:sy n="95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9BC4B-565A-44C2-810E-69B85777D610}" type="doc">
      <dgm:prSet loTypeId="urn:microsoft.com/office/officeart/2005/8/layout/hierarchy6" loCatId="hierarchy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C30B633-AE6B-4211-9825-4EC6697F2CD4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 smtClean="0"/>
            <a:t>메인 페이지 </a:t>
          </a:r>
          <a:endParaRPr lang="ko-KR" altLang="en-US" sz="1050" dirty="0"/>
        </a:p>
      </dgm:t>
    </dgm:pt>
    <dgm:pt modelId="{A7AB9326-82FE-419D-B09D-1E962D7AF7A0}" type="parTrans" cxnId="{EF8887AF-7CF3-43B3-B0D5-5A36B8E65232}">
      <dgm:prSet/>
      <dgm:spPr/>
      <dgm:t>
        <a:bodyPr/>
        <a:lstStyle/>
        <a:p>
          <a:pPr latinLnBrk="1"/>
          <a:endParaRPr lang="ko-KR" altLang="en-US" sz="2400"/>
        </a:p>
      </dgm:t>
    </dgm:pt>
    <dgm:pt modelId="{61DC0A6C-961F-414F-8DA3-F230DFDDE8BE}" type="sibTrans" cxnId="{EF8887AF-7CF3-43B3-B0D5-5A36B8E65232}">
      <dgm:prSet/>
      <dgm:spPr/>
      <dgm:t>
        <a:bodyPr/>
        <a:lstStyle/>
        <a:p>
          <a:pPr latinLnBrk="1"/>
          <a:endParaRPr lang="ko-KR" altLang="en-US" sz="2400"/>
        </a:p>
      </dgm:t>
    </dgm:pt>
    <dgm:pt modelId="{B43C051F-A157-4847-BB19-22F4D4FC55BF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개인 페이지</a:t>
          </a:r>
          <a:endParaRPr lang="ko-KR" altLang="en-US" sz="1050" dirty="0"/>
        </a:p>
      </dgm:t>
    </dgm:pt>
    <dgm:pt modelId="{88514306-7218-49F4-8186-D08235D68482}" type="parTrans" cxnId="{AD42E2A2-95A3-433D-89B2-A97AB1DFABF0}">
      <dgm:prSet/>
      <dgm:spPr/>
      <dgm:t>
        <a:bodyPr/>
        <a:lstStyle/>
        <a:p>
          <a:pPr latinLnBrk="1"/>
          <a:endParaRPr lang="ko-KR" altLang="en-US" sz="2400"/>
        </a:p>
      </dgm:t>
    </dgm:pt>
    <dgm:pt modelId="{9A98189C-6F28-4223-B301-A82C23E9AE0C}" type="sibTrans" cxnId="{AD42E2A2-95A3-433D-89B2-A97AB1DFABF0}">
      <dgm:prSet/>
      <dgm:spPr/>
      <dgm:t>
        <a:bodyPr/>
        <a:lstStyle/>
        <a:p>
          <a:pPr latinLnBrk="1"/>
          <a:endParaRPr lang="ko-KR" altLang="en-US" sz="2400"/>
        </a:p>
      </dgm:t>
    </dgm:pt>
    <dgm:pt modelId="{43785E88-AB4B-4405-80C8-EC870C5E7DE8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로그인</a:t>
          </a:r>
          <a:endParaRPr lang="ko-KR" altLang="en-US" sz="1050" dirty="0"/>
        </a:p>
      </dgm:t>
    </dgm:pt>
    <dgm:pt modelId="{99E9FFA5-D049-49C0-BC9C-A36E29AF53D8}" type="parTrans" cxnId="{8FE31864-27CF-46CB-A572-68A96AEDB992}">
      <dgm:prSet/>
      <dgm:spPr/>
      <dgm:t>
        <a:bodyPr/>
        <a:lstStyle/>
        <a:p>
          <a:pPr latinLnBrk="1"/>
          <a:endParaRPr lang="ko-KR" altLang="en-US" sz="2400"/>
        </a:p>
      </dgm:t>
    </dgm:pt>
    <dgm:pt modelId="{55A90FD4-2EF7-4898-8F7C-EAB0BB63A5B9}" type="sibTrans" cxnId="{8FE31864-27CF-46CB-A572-68A96AEDB992}">
      <dgm:prSet/>
      <dgm:spPr/>
      <dgm:t>
        <a:bodyPr/>
        <a:lstStyle/>
        <a:p>
          <a:pPr latinLnBrk="1"/>
          <a:endParaRPr lang="ko-KR" altLang="en-US" sz="2400"/>
        </a:p>
      </dgm:t>
    </dgm:pt>
    <dgm:pt modelId="{E9DF56E1-AC0D-4671-8FA6-51CFC1F31FBA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회원가입</a:t>
          </a:r>
          <a:endParaRPr lang="ko-KR" altLang="en-US" sz="1050" dirty="0"/>
        </a:p>
      </dgm:t>
    </dgm:pt>
    <dgm:pt modelId="{15E852BA-35C9-43E1-9E9D-03DECEEFD0F2}" type="parTrans" cxnId="{5EFF7D1E-0161-4883-9030-E5FD7673A490}">
      <dgm:prSet/>
      <dgm:spPr/>
      <dgm:t>
        <a:bodyPr/>
        <a:lstStyle/>
        <a:p>
          <a:pPr latinLnBrk="1"/>
          <a:endParaRPr lang="ko-KR" altLang="en-US" sz="2400"/>
        </a:p>
      </dgm:t>
    </dgm:pt>
    <dgm:pt modelId="{C1543546-7FB7-4905-8EC6-A96E8C50F875}" type="sibTrans" cxnId="{5EFF7D1E-0161-4883-9030-E5FD7673A490}">
      <dgm:prSet/>
      <dgm:spPr/>
      <dgm:t>
        <a:bodyPr/>
        <a:lstStyle/>
        <a:p>
          <a:pPr latinLnBrk="1"/>
          <a:endParaRPr lang="ko-KR" altLang="en-US" sz="2400"/>
        </a:p>
      </dgm:t>
    </dgm:pt>
    <dgm:pt modelId="{6F6ED4C6-6F7E-4FE5-9A10-229EF6E44EF6}">
      <dgm:prSet phldrT="[텍스트]" custT="1"/>
      <dgm:spPr/>
      <dgm:t>
        <a:bodyPr/>
        <a:lstStyle/>
        <a:p>
          <a:pPr latinLnBrk="1"/>
          <a:r>
            <a:rPr lang="en-US" altLang="ko-KR" sz="1050" dirty="0" smtClean="0"/>
            <a:t>(</a:t>
          </a:r>
          <a:r>
            <a:rPr lang="ko-KR" altLang="en-US" sz="1050" dirty="0" smtClean="0"/>
            <a:t>로그인</a:t>
          </a:r>
          <a:r>
            <a:rPr lang="en-US" altLang="ko-KR" sz="1050" dirty="0" smtClean="0"/>
            <a:t>X)</a:t>
          </a:r>
        </a:p>
        <a:p>
          <a:pPr latinLnBrk="1"/>
          <a:r>
            <a:rPr lang="ko-KR" altLang="en-US" sz="1050" dirty="0" smtClean="0"/>
            <a:t>개인 페이지</a:t>
          </a:r>
          <a:endParaRPr lang="ko-KR" altLang="en-US" sz="1050" dirty="0"/>
        </a:p>
      </dgm:t>
    </dgm:pt>
    <dgm:pt modelId="{F1412A5E-A73E-4989-8D17-4EDBFC6C1D32}" type="parTrans" cxnId="{A3E19685-CC41-49B0-91EA-24454A467EF8}">
      <dgm:prSet/>
      <dgm:spPr/>
      <dgm:t>
        <a:bodyPr/>
        <a:lstStyle/>
        <a:p>
          <a:pPr latinLnBrk="1"/>
          <a:endParaRPr lang="ko-KR" altLang="en-US" sz="2400"/>
        </a:p>
      </dgm:t>
    </dgm:pt>
    <dgm:pt modelId="{C298C025-788D-4944-B2F9-03CC813212DB}" type="sibTrans" cxnId="{A3E19685-CC41-49B0-91EA-24454A467EF8}">
      <dgm:prSet/>
      <dgm:spPr/>
      <dgm:t>
        <a:bodyPr/>
        <a:lstStyle/>
        <a:p>
          <a:pPr latinLnBrk="1"/>
          <a:endParaRPr lang="ko-KR" altLang="en-US" sz="2400"/>
        </a:p>
      </dgm:t>
    </dgm:pt>
    <dgm:pt modelId="{95E42853-7568-4A15-BAEC-65A62D4BBFA0}">
      <dgm:prSet phldrT="[텍스트]" custT="1"/>
      <dgm:spPr/>
      <dgm:t>
        <a:bodyPr/>
        <a:lstStyle/>
        <a:p>
          <a:pPr latinLnBrk="1"/>
          <a:r>
            <a:rPr lang="en-US" altLang="ko-KR" sz="1050" dirty="0" smtClean="0"/>
            <a:t>(</a:t>
          </a:r>
          <a:r>
            <a:rPr lang="ko-KR" altLang="en-US" sz="1050" dirty="0" smtClean="0"/>
            <a:t>로그인</a:t>
          </a:r>
          <a:r>
            <a:rPr lang="en-US" altLang="ko-KR" sz="1050" dirty="0" smtClean="0"/>
            <a:t>O)</a:t>
          </a:r>
        </a:p>
        <a:p>
          <a:pPr latinLnBrk="1"/>
          <a:r>
            <a:rPr lang="ko-KR" altLang="en-US" sz="1050" dirty="0" smtClean="0"/>
            <a:t>개인 페이지</a:t>
          </a:r>
          <a:endParaRPr lang="ko-KR" altLang="en-US" sz="1050" dirty="0"/>
        </a:p>
      </dgm:t>
    </dgm:pt>
    <dgm:pt modelId="{5819043C-EAB4-4271-A1AD-FF5AB5ADE1FB}" type="parTrans" cxnId="{80A91B84-3947-4B9A-A46F-CB0E616939C8}">
      <dgm:prSet/>
      <dgm:spPr/>
      <dgm:t>
        <a:bodyPr/>
        <a:lstStyle/>
        <a:p>
          <a:pPr latinLnBrk="1"/>
          <a:endParaRPr lang="ko-KR" altLang="en-US" sz="2400"/>
        </a:p>
      </dgm:t>
    </dgm:pt>
    <dgm:pt modelId="{EC49BC58-C581-4A66-862C-B8817DEEBDBC}" type="sibTrans" cxnId="{80A91B84-3947-4B9A-A46F-CB0E616939C8}">
      <dgm:prSet/>
      <dgm:spPr/>
      <dgm:t>
        <a:bodyPr/>
        <a:lstStyle/>
        <a:p>
          <a:pPr latinLnBrk="1"/>
          <a:endParaRPr lang="ko-KR" altLang="en-US" sz="2400"/>
        </a:p>
      </dgm:t>
    </dgm:pt>
    <dgm:pt modelId="{43D82770-C8FE-43EF-B11A-221786D6BACE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개별  메시지 확인</a:t>
          </a:r>
          <a:endParaRPr lang="ko-KR" altLang="en-US" sz="1050" dirty="0"/>
        </a:p>
      </dgm:t>
    </dgm:pt>
    <dgm:pt modelId="{DBB1EF7B-C996-4178-8B26-FD79EE9347CF}" type="parTrans" cxnId="{FEB0E7B9-114F-4ABE-B107-C6C52492B962}">
      <dgm:prSet/>
      <dgm:spPr/>
      <dgm:t>
        <a:bodyPr/>
        <a:lstStyle/>
        <a:p>
          <a:pPr latinLnBrk="1"/>
          <a:endParaRPr lang="ko-KR" altLang="en-US" sz="2400"/>
        </a:p>
      </dgm:t>
    </dgm:pt>
    <dgm:pt modelId="{9F7AF789-8553-480E-B946-1B2128BF5910}" type="sibTrans" cxnId="{FEB0E7B9-114F-4ABE-B107-C6C52492B962}">
      <dgm:prSet/>
      <dgm:spPr/>
      <dgm:t>
        <a:bodyPr/>
        <a:lstStyle/>
        <a:p>
          <a:pPr latinLnBrk="1"/>
          <a:endParaRPr lang="ko-KR" altLang="en-US" sz="2400"/>
        </a:p>
      </dgm:t>
    </dgm:pt>
    <dgm:pt modelId="{A2946B96-8362-4EF1-ACDE-50AA7BA291D2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전체 메시지 확인</a:t>
          </a:r>
          <a:endParaRPr lang="ko-KR" altLang="en-US" sz="1050" dirty="0"/>
        </a:p>
      </dgm:t>
    </dgm:pt>
    <dgm:pt modelId="{6A797D3A-7224-43C0-B52A-BCE730C89C8B}" type="parTrans" cxnId="{0F8B0CEA-F2E4-4E06-B296-34EFAAA76133}">
      <dgm:prSet/>
      <dgm:spPr/>
      <dgm:t>
        <a:bodyPr/>
        <a:lstStyle/>
        <a:p>
          <a:pPr latinLnBrk="1"/>
          <a:endParaRPr lang="ko-KR" altLang="en-US" sz="2400"/>
        </a:p>
      </dgm:t>
    </dgm:pt>
    <dgm:pt modelId="{A760EEC2-D2B7-497B-9407-2FBC12D2956E}" type="sibTrans" cxnId="{0F8B0CEA-F2E4-4E06-B296-34EFAAA76133}">
      <dgm:prSet/>
      <dgm:spPr/>
      <dgm:t>
        <a:bodyPr/>
        <a:lstStyle/>
        <a:p>
          <a:pPr latinLnBrk="1"/>
          <a:endParaRPr lang="ko-KR" altLang="en-US" sz="2400"/>
        </a:p>
      </dgm:t>
    </dgm:pt>
    <dgm:pt modelId="{F7975CE5-379F-4289-ADC3-A12C282F8746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개인 페이지 </a:t>
          </a:r>
          <a:r>
            <a:rPr lang="en-US" altLang="ko-KR" sz="1050" dirty="0" smtClean="0"/>
            <a:t>URL </a:t>
          </a:r>
          <a:r>
            <a:rPr lang="ko-KR" altLang="en-US" sz="1050" dirty="0" smtClean="0"/>
            <a:t>복사</a:t>
          </a:r>
          <a:endParaRPr lang="ko-KR" altLang="en-US" sz="1050" dirty="0"/>
        </a:p>
      </dgm:t>
    </dgm:pt>
    <dgm:pt modelId="{CEE9AB1B-1AB3-4D46-B0B5-048E425CF998}" type="parTrans" cxnId="{63434EFD-730F-4896-B166-BC1F0950AFA3}">
      <dgm:prSet/>
      <dgm:spPr/>
      <dgm:t>
        <a:bodyPr/>
        <a:lstStyle/>
        <a:p>
          <a:pPr latinLnBrk="1"/>
          <a:endParaRPr lang="ko-KR" altLang="en-US" sz="2400"/>
        </a:p>
      </dgm:t>
    </dgm:pt>
    <dgm:pt modelId="{99C56CDC-B436-4016-BC2A-F451D03A8D2E}" type="sibTrans" cxnId="{63434EFD-730F-4896-B166-BC1F0950AFA3}">
      <dgm:prSet/>
      <dgm:spPr/>
      <dgm:t>
        <a:bodyPr/>
        <a:lstStyle/>
        <a:p>
          <a:pPr latinLnBrk="1"/>
          <a:endParaRPr lang="ko-KR" altLang="en-US" sz="2400"/>
        </a:p>
      </dgm:t>
    </dgm:pt>
    <dgm:pt modelId="{37A9C3EC-BFB4-4018-9E03-94F7BEB0D942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이미지 선택</a:t>
          </a:r>
          <a:endParaRPr lang="ko-KR" altLang="en-US" sz="1050" dirty="0"/>
        </a:p>
      </dgm:t>
    </dgm:pt>
    <dgm:pt modelId="{9CB959EC-4D14-4F11-B4AE-0A21DDF8039C}" type="parTrans" cxnId="{35BB8B98-2026-447F-B0F2-C2A822878AE0}">
      <dgm:prSet/>
      <dgm:spPr/>
      <dgm:t>
        <a:bodyPr/>
        <a:lstStyle/>
        <a:p>
          <a:pPr latinLnBrk="1"/>
          <a:endParaRPr lang="ko-KR" altLang="en-US" sz="2400"/>
        </a:p>
      </dgm:t>
    </dgm:pt>
    <dgm:pt modelId="{6F6168F6-9ABD-47CD-9D86-B5BBF9E145EC}" type="sibTrans" cxnId="{35BB8B98-2026-447F-B0F2-C2A822878AE0}">
      <dgm:prSet/>
      <dgm:spPr/>
      <dgm:t>
        <a:bodyPr/>
        <a:lstStyle/>
        <a:p>
          <a:pPr latinLnBrk="1"/>
          <a:endParaRPr lang="ko-KR" altLang="en-US" sz="2400"/>
        </a:p>
      </dgm:t>
    </dgm:pt>
    <dgm:pt modelId="{E986CBFD-2B53-4272-9FBD-E719413AB19B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쪽지 보내기</a:t>
          </a:r>
          <a:endParaRPr lang="ko-KR" altLang="en-US" sz="1050" dirty="0"/>
        </a:p>
      </dgm:t>
    </dgm:pt>
    <dgm:pt modelId="{A617F61D-78E2-4B6F-9B3F-03BFE00AE5BC}" type="parTrans" cxnId="{19AD6B98-77E4-4308-AA64-1D6FF339C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DAB0A1E-09BC-4B72-BB6F-51DDE2523633}" type="sibTrans" cxnId="{19AD6B98-77E4-4308-AA64-1D6FF339CD4D}">
      <dgm:prSet/>
      <dgm:spPr/>
      <dgm:t>
        <a:bodyPr/>
        <a:lstStyle/>
        <a:p>
          <a:pPr latinLnBrk="1"/>
          <a:endParaRPr lang="ko-KR" altLang="en-US" sz="2400"/>
        </a:p>
      </dgm:t>
    </dgm:pt>
    <dgm:pt modelId="{751A0342-9525-42DE-9FFC-E00CBA4F7D54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회원탈퇴</a:t>
          </a:r>
          <a:endParaRPr lang="ko-KR" altLang="en-US" sz="1050" dirty="0"/>
        </a:p>
      </dgm:t>
    </dgm:pt>
    <dgm:pt modelId="{9946BF64-DCC0-4AA9-909A-8191376F073B}" type="parTrans" cxnId="{477D8343-8C9B-4279-9664-2666DC979D21}">
      <dgm:prSet/>
      <dgm:spPr/>
      <dgm:t>
        <a:bodyPr/>
        <a:lstStyle/>
        <a:p>
          <a:pPr latinLnBrk="1"/>
          <a:endParaRPr lang="ko-KR" altLang="en-US" sz="2400"/>
        </a:p>
      </dgm:t>
    </dgm:pt>
    <dgm:pt modelId="{B58C393A-AA83-4E8F-AD7E-66BB28E70791}" type="sibTrans" cxnId="{477D8343-8C9B-4279-9664-2666DC979D21}">
      <dgm:prSet/>
      <dgm:spPr/>
      <dgm:t>
        <a:bodyPr/>
        <a:lstStyle/>
        <a:p>
          <a:pPr latinLnBrk="1"/>
          <a:endParaRPr lang="ko-KR" altLang="en-US" sz="2400"/>
        </a:p>
      </dgm:t>
    </dgm:pt>
    <dgm:pt modelId="{1F509D40-80AC-4360-8E61-FEB29FBC8D2B}">
      <dgm:prSet phldrT="[텍스트]" custT="1"/>
      <dgm:spPr/>
      <dgm:t>
        <a:bodyPr/>
        <a:lstStyle/>
        <a:p>
          <a:pPr latinLnBrk="1"/>
          <a:r>
            <a:rPr lang="ko-KR" altLang="en-US" sz="1050" dirty="0" smtClean="0"/>
            <a:t>로그아웃</a:t>
          </a:r>
          <a:endParaRPr lang="ko-KR" altLang="en-US" sz="1050" dirty="0"/>
        </a:p>
      </dgm:t>
    </dgm:pt>
    <dgm:pt modelId="{CA1D23BC-B6A7-4E47-B828-C6A977742ABF}" type="parTrans" cxnId="{F490DCEA-87E9-4F70-921D-F4C6F672BD13}">
      <dgm:prSet/>
      <dgm:spPr/>
      <dgm:t>
        <a:bodyPr/>
        <a:lstStyle/>
        <a:p>
          <a:pPr latinLnBrk="1"/>
          <a:endParaRPr lang="ko-KR" altLang="en-US" sz="2400"/>
        </a:p>
      </dgm:t>
    </dgm:pt>
    <dgm:pt modelId="{84BCA7E7-4A1D-4FBF-86D8-53209BE0B9F9}" type="sibTrans" cxnId="{F490DCEA-87E9-4F70-921D-F4C6F672BD13}">
      <dgm:prSet/>
      <dgm:spPr/>
      <dgm:t>
        <a:bodyPr/>
        <a:lstStyle/>
        <a:p>
          <a:pPr latinLnBrk="1"/>
          <a:endParaRPr lang="ko-KR" altLang="en-US" sz="2400"/>
        </a:p>
      </dgm:t>
    </dgm:pt>
    <dgm:pt modelId="{5C9DBF74-C285-4C40-8FC3-4194A51D428A}">
      <dgm:prSet phldrT="[텍스트]"/>
      <dgm:spPr/>
      <dgm:t>
        <a:bodyPr/>
        <a:lstStyle/>
        <a:p>
          <a:pPr latinLnBrk="1"/>
          <a:r>
            <a:rPr lang="ko-KR" altLang="en-US" dirty="0" smtClean="0"/>
            <a:t>메시지 삭제</a:t>
          </a:r>
          <a:endParaRPr lang="ko-KR" altLang="en-US" dirty="0"/>
        </a:p>
      </dgm:t>
    </dgm:pt>
    <dgm:pt modelId="{53248D0B-E63B-453C-8702-EF6AA543E201}" type="parTrans" cxnId="{DA223892-6654-4433-B0E0-AAE47D2A8865}">
      <dgm:prSet/>
      <dgm:spPr/>
      <dgm:t>
        <a:bodyPr/>
        <a:lstStyle/>
        <a:p>
          <a:pPr latinLnBrk="1"/>
          <a:endParaRPr lang="ko-KR" altLang="en-US"/>
        </a:p>
      </dgm:t>
    </dgm:pt>
    <dgm:pt modelId="{080BB6CE-5336-43A5-B436-5C633D365448}" type="sibTrans" cxnId="{DA223892-6654-4433-B0E0-AAE47D2A8865}">
      <dgm:prSet/>
      <dgm:spPr/>
      <dgm:t>
        <a:bodyPr/>
        <a:lstStyle/>
        <a:p>
          <a:pPr latinLnBrk="1"/>
          <a:endParaRPr lang="ko-KR" altLang="en-US"/>
        </a:p>
      </dgm:t>
    </dgm:pt>
    <dgm:pt modelId="{92F7A787-85C1-447A-BB71-A7B40BCC4F0D}" type="pres">
      <dgm:prSet presAssocID="{5169BC4B-565A-44C2-810E-69B85777D61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D97D43-C7B5-4DEB-84E9-C8DF3284DDAC}" type="pres">
      <dgm:prSet presAssocID="{5169BC4B-565A-44C2-810E-69B85777D610}" presName="hierFlow" presStyleCnt="0"/>
      <dgm:spPr/>
    </dgm:pt>
    <dgm:pt modelId="{1E9188BB-D866-48D5-A934-8B12DCC49468}" type="pres">
      <dgm:prSet presAssocID="{5169BC4B-565A-44C2-810E-69B85777D61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E9DABA-9A9A-4886-A2FB-3BA59DC43202}" type="pres">
      <dgm:prSet presAssocID="{3C30B633-AE6B-4211-9825-4EC6697F2CD4}" presName="Name14" presStyleCnt="0"/>
      <dgm:spPr/>
    </dgm:pt>
    <dgm:pt modelId="{98F9C8A8-9EB0-4750-86F4-488104E6299B}" type="pres">
      <dgm:prSet presAssocID="{3C30B633-AE6B-4211-9825-4EC6697F2CD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0195F9-C7E4-41D6-B3C1-43496AE512A1}" type="pres">
      <dgm:prSet presAssocID="{3C30B633-AE6B-4211-9825-4EC6697F2CD4}" presName="hierChild2" presStyleCnt="0"/>
      <dgm:spPr/>
    </dgm:pt>
    <dgm:pt modelId="{8EDF9918-5E6B-4661-B634-6F4A18B8C576}" type="pres">
      <dgm:prSet presAssocID="{99E9FFA5-D049-49C0-BC9C-A36E29AF53D8}" presName="Name19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B40D339-9832-47F8-9E1D-25D6AF3CDBA1}" type="pres">
      <dgm:prSet presAssocID="{43785E88-AB4B-4405-80C8-EC870C5E7DE8}" presName="Name21" presStyleCnt="0"/>
      <dgm:spPr/>
    </dgm:pt>
    <dgm:pt modelId="{37887FC7-AD39-4DF6-9DCA-5ACB295CB676}" type="pres">
      <dgm:prSet presAssocID="{43785E88-AB4B-4405-80C8-EC870C5E7DE8}" presName="level2Shape" presStyleLbl="node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5FF839DB-EA10-4AA9-B412-D2967D26D6D2}" type="pres">
      <dgm:prSet presAssocID="{43785E88-AB4B-4405-80C8-EC870C5E7DE8}" presName="hierChild3" presStyleCnt="0"/>
      <dgm:spPr/>
    </dgm:pt>
    <dgm:pt modelId="{C0522041-D730-4B4F-9379-D6C6928420D0}" type="pres">
      <dgm:prSet presAssocID="{88514306-7218-49F4-8186-D08235D68482}" presName="Name19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5E4C28C-7AFB-4002-9F55-DC2AB13CF938}" type="pres">
      <dgm:prSet presAssocID="{B43C051F-A157-4847-BB19-22F4D4FC55BF}" presName="Name21" presStyleCnt="0"/>
      <dgm:spPr/>
    </dgm:pt>
    <dgm:pt modelId="{25DC6FC3-2E2E-4408-8A5C-76037B1081B5}" type="pres">
      <dgm:prSet presAssocID="{B43C051F-A157-4847-BB19-22F4D4FC55BF}" presName="level2Shape" presStyleLbl="node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43457B3-203C-45F3-88A5-DA2D3440D8E3}" type="pres">
      <dgm:prSet presAssocID="{B43C051F-A157-4847-BB19-22F4D4FC55BF}" presName="hierChild3" presStyleCnt="0"/>
      <dgm:spPr/>
    </dgm:pt>
    <dgm:pt modelId="{DDAA5235-4DD0-4359-85A5-7DACBC2AC8F0}" type="pres">
      <dgm:prSet presAssocID="{F1412A5E-A73E-4989-8D17-4EDBFC6C1D32}" presName="Name19" presStyleLbl="parChTrans1D4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AB4A5C6B-0C79-4374-846B-9C04A2BF3F42}" type="pres">
      <dgm:prSet presAssocID="{6F6ED4C6-6F7E-4FE5-9A10-229EF6E44EF6}" presName="Name21" presStyleCnt="0"/>
      <dgm:spPr/>
    </dgm:pt>
    <dgm:pt modelId="{FF113D7A-C3CE-4900-A63B-A5FFFFFD17BB}" type="pres">
      <dgm:prSet presAssocID="{6F6ED4C6-6F7E-4FE5-9A10-229EF6E44EF6}" presName="level2Shape" presStyleLbl="node4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21C2360D-D62E-4193-9910-CFA58F2A2534}" type="pres">
      <dgm:prSet presAssocID="{6F6ED4C6-6F7E-4FE5-9A10-229EF6E44EF6}" presName="hierChild3" presStyleCnt="0"/>
      <dgm:spPr/>
    </dgm:pt>
    <dgm:pt modelId="{D44D2974-1390-4778-9E3F-69AA6D0AC21C}" type="pres">
      <dgm:prSet presAssocID="{9CB959EC-4D14-4F11-B4AE-0A21DDF8039C}" presName="Name19" presStyleLbl="parChTrans1D4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D1DC9BFD-832E-451C-B341-D6CE7475635C}" type="pres">
      <dgm:prSet presAssocID="{37A9C3EC-BFB4-4018-9E03-94F7BEB0D942}" presName="Name21" presStyleCnt="0"/>
      <dgm:spPr/>
    </dgm:pt>
    <dgm:pt modelId="{542AF2F4-C4D5-4097-B718-11F1DB2B213B}" type="pres">
      <dgm:prSet presAssocID="{37A9C3EC-BFB4-4018-9E03-94F7BEB0D942}" presName="level2Shape" presStyleLbl="node4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B4D7445-1770-41F8-B6AC-79E6B3EEBCD3}" type="pres">
      <dgm:prSet presAssocID="{37A9C3EC-BFB4-4018-9E03-94F7BEB0D942}" presName="hierChild3" presStyleCnt="0"/>
      <dgm:spPr/>
    </dgm:pt>
    <dgm:pt modelId="{C983DEC5-B987-4324-AD92-9C936E569F93}" type="pres">
      <dgm:prSet presAssocID="{A617F61D-78E2-4B6F-9B3F-03BFE00AE5BC}" presName="Name19" presStyleLbl="parChTrans1D4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1E34265F-654A-42AB-9109-68484F2DD273}" type="pres">
      <dgm:prSet presAssocID="{E986CBFD-2B53-4272-9FBD-E719413AB19B}" presName="Name21" presStyleCnt="0"/>
      <dgm:spPr/>
    </dgm:pt>
    <dgm:pt modelId="{6A3FAF6A-1AAC-415C-BF1E-27E5EB45133D}" type="pres">
      <dgm:prSet presAssocID="{E986CBFD-2B53-4272-9FBD-E719413AB19B}" presName="level2Shape" presStyleLbl="node4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4B2514B6-8473-4D89-9FB6-6944192950E6}" type="pres">
      <dgm:prSet presAssocID="{E986CBFD-2B53-4272-9FBD-E719413AB19B}" presName="hierChild3" presStyleCnt="0"/>
      <dgm:spPr/>
    </dgm:pt>
    <dgm:pt modelId="{58C38996-B1E6-468E-8BEC-DF6BF17D481C}" type="pres">
      <dgm:prSet presAssocID="{5819043C-EAB4-4271-A1AD-FF5AB5ADE1FB}" presName="Name19" presStyleLbl="parChTrans1D4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46997AA-7A84-432D-9D33-DC9F661AFF15}" type="pres">
      <dgm:prSet presAssocID="{95E42853-7568-4A15-BAEC-65A62D4BBFA0}" presName="Name21" presStyleCnt="0"/>
      <dgm:spPr/>
    </dgm:pt>
    <dgm:pt modelId="{F25C331C-E966-4FA7-A171-79C30DA7397D}" type="pres">
      <dgm:prSet presAssocID="{95E42853-7568-4A15-BAEC-65A62D4BBFA0}" presName="level2Shape" presStyleLbl="node4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403CDE4E-CAE0-4309-BF56-78D4B797838A}" type="pres">
      <dgm:prSet presAssocID="{95E42853-7568-4A15-BAEC-65A62D4BBFA0}" presName="hierChild3" presStyleCnt="0"/>
      <dgm:spPr/>
    </dgm:pt>
    <dgm:pt modelId="{8985C801-71AE-47FE-AF90-6198C807F5B1}" type="pres">
      <dgm:prSet presAssocID="{DBB1EF7B-C996-4178-8B26-FD79EE9347CF}" presName="Name19" presStyleLbl="parChTrans1D4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8878BCA-4360-4279-88C7-1D53E4203BD1}" type="pres">
      <dgm:prSet presAssocID="{43D82770-C8FE-43EF-B11A-221786D6BACE}" presName="Name21" presStyleCnt="0"/>
      <dgm:spPr/>
    </dgm:pt>
    <dgm:pt modelId="{2D22ED13-7EC2-4E50-B83C-9EE1E0230B6F}" type="pres">
      <dgm:prSet presAssocID="{43D82770-C8FE-43EF-B11A-221786D6BACE}" presName="level2Shape" presStyleLbl="node4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17804114-D4F3-4741-B8F0-AEF27534F48F}" type="pres">
      <dgm:prSet presAssocID="{43D82770-C8FE-43EF-B11A-221786D6BACE}" presName="hierChild3" presStyleCnt="0"/>
      <dgm:spPr/>
    </dgm:pt>
    <dgm:pt modelId="{C6B836D4-2A49-4BC7-BB8D-CD2359E17298}" type="pres">
      <dgm:prSet presAssocID="{6A797D3A-7224-43C0-B52A-BCE730C89C8B}" presName="Name19" presStyleLbl="parChTrans1D4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887C6F8C-00AF-49A2-8C59-63EDB9A65A04}" type="pres">
      <dgm:prSet presAssocID="{A2946B96-8362-4EF1-ACDE-50AA7BA291D2}" presName="Name21" presStyleCnt="0"/>
      <dgm:spPr/>
    </dgm:pt>
    <dgm:pt modelId="{B058AE14-45D1-4C3E-8FCA-1A86A8F22247}" type="pres">
      <dgm:prSet presAssocID="{A2946B96-8362-4EF1-ACDE-50AA7BA291D2}" presName="level2Shape" presStyleLbl="node4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6E7D98B8-80D5-4F35-8D26-C597D11C5C2F}" type="pres">
      <dgm:prSet presAssocID="{A2946B96-8362-4EF1-ACDE-50AA7BA291D2}" presName="hierChild3" presStyleCnt="0"/>
      <dgm:spPr/>
    </dgm:pt>
    <dgm:pt modelId="{4A5B4844-02A7-4901-93A5-AA91C80D9A43}" type="pres">
      <dgm:prSet presAssocID="{53248D0B-E63B-453C-8702-EF6AA543E201}" presName="Name19" presStyleLbl="parChTrans1D4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096CCF3F-400B-4F30-B07D-9A086E57F676}" type="pres">
      <dgm:prSet presAssocID="{5C9DBF74-C285-4C40-8FC3-4194A51D428A}" presName="Name21" presStyleCnt="0"/>
      <dgm:spPr/>
    </dgm:pt>
    <dgm:pt modelId="{D6CD1449-CBEC-429D-9BFA-1111719C3B96}" type="pres">
      <dgm:prSet presAssocID="{5C9DBF74-C285-4C40-8FC3-4194A51D428A}" presName="level2Shape" presStyleLbl="node4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01912AC1-D098-4290-94B8-0B40CF6D7E6F}" type="pres">
      <dgm:prSet presAssocID="{5C9DBF74-C285-4C40-8FC3-4194A51D428A}" presName="hierChild3" presStyleCnt="0"/>
      <dgm:spPr/>
    </dgm:pt>
    <dgm:pt modelId="{4D0DDA45-F28C-4B34-894A-88DB7E24CEBC}" type="pres">
      <dgm:prSet presAssocID="{CEE9AB1B-1AB3-4D46-B0B5-048E425CF998}" presName="Name19" presStyleLbl="parChTrans1D4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A9B723B3-D940-4D29-A716-BBCE94869605}" type="pres">
      <dgm:prSet presAssocID="{F7975CE5-379F-4289-ADC3-A12C282F8746}" presName="Name21" presStyleCnt="0"/>
      <dgm:spPr/>
    </dgm:pt>
    <dgm:pt modelId="{5BAB1CA6-322B-4D4E-B097-AFE3F72967E8}" type="pres">
      <dgm:prSet presAssocID="{F7975CE5-379F-4289-ADC3-A12C282F8746}" presName="level2Shape" presStyleLbl="node4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8FF37F66-0B31-4212-9C50-CABA90C8F173}" type="pres">
      <dgm:prSet presAssocID="{F7975CE5-379F-4289-ADC3-A12C282F8746}" presName="hierChild3" presStyleCnt="0"/>
      <dgm:spPr/>
    </dgm:pt>
    <dgm:pt modelId="{699B4CF8-21DA-4BFF-8772-630DDC1C756B}" type="pres">
      <dgm:prSet presAssocID="{9946BF64-DCC0-4AA9-909A-8191376F073B}" presName="Name19" presStyleLbl="parChTrans1D4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0CC137D4-951F-4B58-90C0-7E47355CDE98}" type="pres">
      <dgm:prSet presAssocID="{751A0342-9525-42DE-9FFC-E00CBA4F7D54}" presName="Name21" presStyleCnt="0"/>
      <dgm:spPr/>
    </dgm:pt>
    <dgm:pt modelId="{49375F2B-C3C5-4F88-B6DC-B5874411C010}" type="pres">
      <dgm:prSet presAssocID="{751A0342-9525-42DE-9FFC-E00CBA4F7D54}" presName="level2Shape" presStyleLbl="node4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37D7FA7-2AEA-49C6-A90F-6F11DD86A981}" type="pres">
      <dgm:prSet presAssocID="{751A0342-9525-42DE-9FFC-E00CBA4F7D54}" presName="hierChild3" presStyleCnt="0"/>
      <dgm:spPr/>
    </dgm:pt>
    <dgm:pt modelId="{E98F3B44-ECEA-438F-9756-BC9E5F5345DF}" type="pres">
      <dgm:prSet presAssocID="{CA1D23BC-B6A7-4E47-B828-C6A977742ABF}" presName="Name19" presStyleLbl="parChTrans1D4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D39B41C3-AA50-492A-B76F-7F6FC2530985}" type="pres">
      <dgm:prSet presAssocID="{1F509D40-80AC-4360-8E61-FEB29FBC8D2B}" presName="Name21" presStyleCnt="0"/>
      <dgm:spPr/>
    </dgm:pt>
    <dgm:pt modelId="{2FB97521-DBE0-4527-91A6-09B346AD46EA}" type="pres">
      <dgm:prSet presAssocID="{1F509D40-80AC-4360-8E61-FEB29FBC8D2B}" presName="level2Shape" presStyleLbl="node4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6ACCA3B0-64F9-4AC4-9FAD-177537885041}" type="pres">
      <dgm:prSet presAssocID="{1F509D40-80AC-4360-8E61-FEB29FBC8D2B}" presName="hierChild3" presStyleCnt="0"/>
      <dgm:spPr/>
    </dgm:pt>
    <dgm:pt modelId="{682DBC8E-86D8-458B-A0B6-831ED8BCA55B}" type="pres">
      <dgm:prSet presAssocID="{15E852BA-35C9-43E1-9E9D-03DECEEFD0F2}" presName="Name19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65C05507-6667-40CC-A834-692BC780A01C}" type="pres">
      <dgm:prSet presAssocID="{E9DF56E1-AC0D-4671-8FA6-51CFC1F31FBA}" presName="Name21" presStyleCnt="0"/>
      <dgm:spPr/>
    </dgm:pt>
    <dgm:pt modelId="{808D4C7D-DC81-422A-A06E-4E1AD78521DC}" type="pres">
      <dgm:prSet presAssocID="{E9DF56E1-AC0D-4671-8FA6-51CFC1F31FBA}" presName="level2Shape" presStyleLbl="node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D72FF59-21EB-4BE7-88E1-9B49B12CA5C9}" type="pres">
      <dgm:prSet presAssocID="{E9DF56E1-AC0D-4671-8FA6-51CFC1F31FBA}" presName="hierChild3" presStyleCnt="0"/>
      <dgm:spPr/>
    </dgm:pt>
    <dgm:pt modelId="{29D2C27F-80BA-4B38-AF63-9C9442BD097D}" type="pres">
      <dgm:prSet presAssocID="{5169BC4B-565A-44C2-810E-69B85777D610}" presName="bgShapesFlow" presStyleCnt="0"/>
      <dgm:spPr/>
    </dgm:pt>
  </dgm:ptLst>
  <dgm:cxnLst>
    <dgm:cxn modelId="{EF8887AF-7CF3-43B3-B0D5-5A36B8E65232}" srcId="{5169BC4B-565A-44C2-810E-69B85777D610}" destId="{3C30B633-AE6B-4211-9825-4EC6697F2CD4}" srcOrd="0" destOrd="0" parTransId="{A7AB9326-82FE-419D-B09D-1E962D7AF7A0}" sibTransId="{61DC0A6C-961F-414F-8DA3-F230DFDDE8BE}"/>
    <dgm:cxn modelId="{A83E78B9-102B-49A3-9E11-356A8BD525E7}" type="presOf" srcId="{43785E88-AB4B-4405-80C8-EC870C5E7DE8}" destId="{37887FC7-AD39-4DF6-9DCA-5ACB295CB676}" srcOrd="0" destOrd="0" presId="urn:microsoft.com/office/officeart/2005/8/layout/hierarchy6"/>
    <dgm:cxn modelId="{B934C37F-9654-466E-A66B-A99B9CB36233}" type="presOf" srcId="{53248D0B-E63B-453C-8702-EF6AA543E201}" destId="{4A5B4844-02A7-4901-93A5-AA91C80D9A43}" srcOrd="0" destOrd="0" presId="urn:microsoft.com/office/officeart/2005/8/layout/hierarchy6"/>
    <dgm:cxn modelId="{E4D15958-D6D1-4240-BB9A-1EC3E477946C}" type="presOf" srcId="{5819043C-EAB4-4271-A1AD-FF5AB5ADE1FB}" destId="{58C38996-B1E6-468E-8BEC-DF6BF17D481C}" srcOrd="0" destOrd="0" presId="urn:microsoft.com/office/officeart/2005/8/layout/hierarchy6"/>
    <dgm:cxn modelId="{041FA9DC-A35B-4F06-B55B-D97034726356}" type="presOf" srcId="{95E42853-7568-4A15-BAEC-65A62D4BBFA0}" destId="{F25C331C-E966-4FA7-A171-79C30DA7397D}" srcOrd="0" destOrd="0" presId="urn:microsoft.com/office/officeart/2005/8/layout/hierarchy6"/>
    <dgm:cxn modelId="{DF9B73D5-CDCC-4CCE-A98D-054C8556E906}" type="presOf" srcId="{15E852BA-35C9-43E1-9E9D-03DECEEFD0F2}" destId="{682DBC8E-86D8-458B-A0B6-831ED8BCA55B}" srcOrd="0" destOrd="0" presId="urn:microsoft.com/office/officeart/2005/8/layout/hierarchy6"/>
    <dgm:cxn modelId="{8EA9DCF6-81F7-45ED-B122-38C95BB42340}" type="presOf" srcId="{F7975CE5-379F-4289-ADC3-A12C282F8746}" destId="{5BAB1CA6-322B-4D4E-B097-AFE3F72967E8}" srcOrd="0" destOrd="0" presId="urn:microsoft.com/office/officeart/2005/8/layout/hierarchy6"/>
    <dgm:cxn modelId="{AFE6F1C6-EB72-4637-A4B8-F4CFB41393AB}" type="presOf" srcId="{5C9DBF74-C285-4C40-8FC3-4194A51D428A}" destId="{D6CD1449-CBEC-429D-9BFA-1111719C3B96}" srcOrd="0" destOrd="0" presId="urn:microsoft.com/office/officeart/2005/8/layout/hierarchy6"/>
    <dgm:cxn modelId="{63434EFD-730F-4896-B166-BC1F0950AFA3}" srcId="{95E42853-7568-4A15-BAEC-65A62D4BBFA0}" destId="{F7975CE5-379F-4289-ADC3-A12C282F8746}" srcOrd="2" destOrd="0" parTransId="{CEE9AB1B-1AB3-4D46-B0B5-048E425CF998}" sibTransId="{99C56CDC-B436-4016-BC2A-F451D03A8D2E}"/>
    <dgm:cxn modelId="{1A202827-498D-41AA-85EA-631698796F2F}" type="presOf" srcId="{99E9FFA5-D049-49C0-BC9C-A36E29AF53D8}" destId="{8EDF9918-5E6B-4661-B634-6F4A18B8C576}" srcOrd="0" destOrd="0" presId="urn:microsoft.com/office/officeart/2005/8/layout/hierarchy6"/>
    <dgm:cxn modelId="{FEB0E7B9-114F-4ABE-B107-C6C52492B962}" srcId="{95E42853-7568-4A15-BAEC-65A62D4BBFA0}" destId="{43D82770-C8FE-43EF-B11A-221786D6BACE}" srcOrd="0" destOrd="0" parTransId="{DBB1EF7B-C996-4178-8B26-FD79EE9347CF}" sibTransId="{9F7AF789-8553-480E-B946-1B2128BF5910}"/>
    <dgm:cxn modelId="{32A1046D-1789-43A3-A802-061027CE9A62}" type="presOf" srcId="{A2946B96-8362-4EF1-ACDE-50AA7BA291D2}" destId="{B058AE14-45D1-4C3E-8FCA-1A86A8F22247}" srcOrd="0" destOrd="0" presId="urn:microsoft.com/office/officeart/2005/8/layout/hierarchy6"/>
    <dgm:cxn modelId="{2A023022-4AE3-4841-AD4B-B027136460F0}" type="presOf" srcId="{3C30B633-AE6B-4211-9825-4EC6697F2CD4}" destId="{98F9C8A8-9EB0-4750-86F4-488104E6299B}" srcOrd="0" destOrd="0" presId="urn:microsoft.com/office/officeart/2005/8/layout/hierarchy6"/>
    <dgm:cxn modelId="{AD42E2A2-95A3-433D-89B2-A97AB1DFABF0}" srcId="{43785E88-AB4B-4405-80C8-EC870C5E7DE8}" destId="{B43C051F-A157-4847-BB19-22F4D4FC55BF}" srcOrd="0" destOrd="0" parTransId="{88514306-7218-49F4-8186-D08235D68482}" sibTransId="{9A98189C-6F28-4223-B301-A82C23E9AE0C}"/>
    <dgm:cxn modelId="{8FE31864-27CF-46CB-A572-68A96AEDB992}" srcId="{3C30B633-AE6B-4211-9825-4EC6697F2CD4}" destId="{43785E88-AB4B-4405-80C8-EC870C5E7DE8}" srcOrd="0" destOrd="0" parTransId="{99E9FFA5-D049-49C0-BC9C-A36E29AF53D8}" sibTransId="{55A90FD4-2EF7-4898-8F7C-EAB0BB63A5B9}"/>
    <dgm:cxn modelId="{A3E19685-CC41-49B0-91EA-24454A467EF8}" srcId="{B43C051F-A157-4847-BB19-22F4D4FC55BF}" destId="{6F6ED4C6-6F7E-4FE5-9A10-229EF6E44EF6}" srcOrd="0" destOrd="0" parTransId="{F1412A5E-A73E-4989-8D17-4EDBFC6C1D32}" sibTransId="{C298C025-788D-4944-B2F9-03CC813212DB}"/>
    <dgm:cxn modelId="{DA223892-6654-4433-B0E0-AAE47D2A8865}" srcId="{A2946B96-8362-4EF1-ACDE-50AA7BA291D2}" destId="{5C9DBF74-C285-4C40-8FC3-4194A51D428A}" srcOrd="0" destOrd="0" parTransId="{53248D0B-E63B-453C-8702-EF6AA543E201}" sibTransId="{080BB6CE-5336-43A5-B436-5C633D365448}"/>
    <dgm:cxn modelId="{A2C5990C-210A-400E-AEC9-8C8AAA1E5487}" type="presOf" srcId="{9946BF64-DCC0-4AA9-909A-8191376F073B}" destId="{699B4CF8-21DA-4BFF-8772-630DDC1C756B}" srcOrd="0" destOrd="0" presId="urn:microsoft.com/office/officeart/2005/8/layout/hierarchy6"/>
    <dgm:cxn modelId="{12134F62-A15F-4DFE-8FC6-4EEC181536F3}" type="presOf" srcId="{E9DF56E1-AC0D-4671-8FA6-51CFC1F31FBA}" destId="{808D4C7D-DC81-422A-A06E-4E1AD78521DC}" srcOrd="0" destOrd="0" presId="urn:microsoft.com/office/officeart/2005/8/layout/hierarchy6"/>
    <dgm:cxn modelId="{3E8B9218-A05F-40D3-BB9F-7DBB39FD9A1D}" type="presOf" srcId="{CEE9AB1B-1AB3-4D46-B0B5-048E425CF998}" destId="{4D0DDA45-F28C-4B34-894A-88DB7E24CEBC}" srcOrd="0" destOrd="0" presId="urn:microsoft.com/office/officeart/2005/8/layout/hierarchy6"/>
    <dgm:cxn modelId="{80A91B84-3947-4B9A-A46F-CB0E616939C8}" srcId="{B43C051F-A157-4847-BB19-22F4D4FC55BF}" destId="{95E42853-7568-4A15-BAEC-65A62D4BBFA0}" srcOrd="1" destOrd="0" parTransId="{5819043C-EAB4-4271-A1AD-FF5AB5ADE1FB}" sibTransId="{EC49BC58-C581-4A66-862C-B8817DEEBDBC}"/>
    <dgm:cxn modelId="{71DE8218-8DA4-410E-B10B-5781DFEBC29D}" type="presOf" srcId="{F1412A5E-A73E-4989-8D17-4EDBFC6C1D32}" destId="{DDAA5235-4DD0-4359-85A5-7DACBC2AC8F0}" srcOrd="0" destOrd="0" presId="urn:microsoft.com/office/officeart/2005/8/layout/hierarchy6"/>
    <dgm:cxn modelId="{0F8B0CEA-F2E4-4E06-B296-34EFAAA76133}" srcId="{95E42853-7568-4A15-BAEC-65A62D4BBFA0}" destId="{A2946B96-8362-4EF1-ACDE-50AA7BA291D2}" srcOrd="1" destOrd="0" parTransId="{6A797D3A-7224-43C0-B52A-BCE730C89C8B}" sibTransId="{A760EEC2-D2B7-497B-9407-2FBC12D2956E}"/>
    <dgm:cxn modelId="{ED68453C-CAF1-4708-BA5D-D933E4EF2769}" type="presOf" srcId="{5169BC4B-565A-44C2-810E-69B85777D610}" destId="{92F7A787-85C1-447A-BB71-A7B40BCC4F0D}" srcOrd="0" destOrd="0" presId="urn:microsoft.com/office/officeart/2005/8/layout/hierarchy6"/>
    <dgm:cxn modelId="{35BB8B98-2026-447F-B0F2-C2A822878AE0}" srcId="{6F6ED4C6-6F7E-4FE5-9A10-229EF6E44EF6}" destId="{37A9C3EC-BFB4-4018-9E03-94F7BEB0D942}" srcOrd="0" destOrd="0" parTransId="{9CB959EC-4D14-4F11-B4AE-0A21DDF8039C}" sibTransId="{6F6168F6-9ABD-47CD-9D86-B5BBF9E145EC}"/>
    <dgm:cxn modelId="{962EC8EB-847C-430D-9176-05FFE3E4DC83}" type="presOf" srcId="{DBB1EF7B-C996-4178-8B26-FD79EE9347CF}" destId="{8985C801-71AE-47FE-AF90-6198C807F5B1}" srcOrd="0" destOrd="0" presId="urn:microsoft.com/office/officeart/2005/8/layout/hierarchy6"/>
    <dgm:cxn modelId="{A1D2F1CB-C46A-4143-BE5E-27E87909E434}" type="presOf" srcId="{B43C051F-A157-4847-BB19-22F4D4FC55BF}" destId="{25DC6FC3-2E2E-4408-8A5C-76037B1081B5}" srcOrd="0" destOrd="0" presId="urn:microsoft.com/office/officeart/2005/8/layout/hierarchy6"/>
    <dgm:cxn modelId="{FFA81FDF-4342-4961-94B4-C2996E6B37E9}" type="presOf" srcId="{9CB959EC-4D14-4F11-B4AE-0A21DDF8039C}" destId="{D44D2974-1390-4778-9E3F-69AA6D0AC21C}" srcOrd="0" destOrd="0" presId="urn:microsoft.com/office/officeart/2005/8/layout/hierarchy6"/>
    <dgm:cxn modelId="{82D7E136-96ED-4312-ADA0-E015FE78AF6B}" type="presOf" srcId="{6A797D3A-7224-43C0-B52A-BCE730C89C8B}" destId="{C6B836D4-2A49-4BC7-BB8D-CD2359E17298}" srcOrd="0" destOrd="0" presId="urn:microsoft.com/office/officeart/2005/8/layout/hierarchy6"/>
    <dgm:cxn modelId="{546AF465-8F51-4315-83EE-DECFDA536092}" type="presOf" srcId="{E986CBFD-2B53-4272-9FBD-E719413AB19B}" destId="{6A3FAF6A-1AAC-415C-BF1E-27E5EB45133D}" srcOrd="0" destOrd="0" presId="urn:microsoft.com/office/officeart/2005/8/layout/hierarchy6"/>
    <dgm:cxn modelId="{19AD6B98-77E4-4308-AA64-1D6FF339CD4D}" srcId="{37A9C3EC-BFB4-4018-9E03-94F7BEB0D942}" destId="{E986CBFD-2B53-4272-9FBD-E719413AB19B}" srcOrd="0" destOrd="0" parTransId="{A617F61D-78E2-4B6F-9B3F-03BFE00AE5BC}" sibTransId="{ADAB0A1E-09BC-4B72-BB6F-51DDE2523633}"/>
    <dgm:cxn modelId="{2137782A-52B1-469C-B1E2-EBD2A83119C5}" type="presOf" srcId="{751A0342-9525-42DE-9FFC-E00CBA4F7D54}" destId="{49375F2B-C3C5-4F88-B6DC-B5874411C010}" srcOrd="0" destOrd="0" presId="urn:microsoft.com/office/officeart/2005/8/layout/hierarchy6"/>
    <dgm:cxn modelId="{E20585EE-C98A-4FB1-AC6F-7E60C106EEA6}" type="presOf" srcId="{1F509D40-80AC-4360-8E61-FEB29FBC8D2B}" destId="{2FB97521-DBE0-4527-91A6-09B346AD46EA}" srcOrd="0" destOrd="0" presId="urn:microsoft.com/office/officeart/2005/8/layout/hierarchy6"/>
    <dgm:cxn modelId="{3271C6AF-856B-4416-8604-AA6A863E73FE}" type="presOf" srcId="{43D82770-C8FE-43EF-B11A-221786D6BACE}" destId="{2D22ED13-7EC2-4E50-B83C-9EE1E0230B6F}" srcOrd="0" destOrd="0" presId="urn:microsoft.com/office/officeart/2005/8/layout/hierarchy6"/>
    <dgm:cxn modelId="{202B6362-ADE3-4DB6-B4B3-8BE30FF764B6}" type="presOf" srcId="{88514306-7218-49F4-8186-D08235D68482}" destId="{C0522041-D730-4B4F-9379-D6C6928420D0}" srcOrd="0" destOrd="0" presId="urn:microsoft.com/office/officeart/2005/8/layout/hierarchy6"/>
    <dgm:cxn modelId="{F490DCEA-87E9-4F70-921D-F4C6F672BD13}" srcId="{95E42853-7568-4A15-BAEC-65A62D4BBFA0}" destId="{1F509D40-80AC-4360-8E61-FEB29FBC8D2B}" srcOrd="4" destOrd="0" parTransId="{CA1D23BC-B6A7-4E47-B828-C6A977742ABF}" sibTransId="{84BCA7E7-4A1D-4FBF-86D8-53209BE0B9F9}"/>
    <dgm:cxn modelId="{8908CC3E-8F7B-4AF4-9B2A-C23B480E760A}" type="presOf" srcId="{A617F61D-78E2-4B6F-9B3F-03BFE00AE5BC}" destId="{C983DEC5-B987-4324-AD92-9C936E569F93}" srcOrd="0" destOrd="0" presId="urn:microsoft.com/office/officeart/2005/8/layout/hierarchy6"/>
    <dgm:cxn modelId="{7974D5E5-2963-47F9-BAA0-C8071882CA99}" type="presOf" srcId="{6F6ED4C6-6F7E-4FE5-9A10-229EF6E44EF6}" destId="{FF113D7A-C3CE-4900-A63B-A5FFFFFD17BB}" srcOrd="0" destOrd="0" presId="urn:microsoft.com/office/officeart/2005/8/layout/hierarchy6"/>
    <dgm:cxn modelId="{5EFF7D1E-0161-4883-9030-E5FD7673A490}" srcId="{43785E88-AB4B-4405-80C8-EC870C5E7DE8}" destId="{E9DF56E1-AC0D-4671-8FA6-51CFC1F31FBA}" srcOrd="1" destOrd="0" parTransId="{15E852BA-35C9-43E1-9E9D-03DECEEFD0F2}" sibTransId="{C1543546-7FB7-4905-8EC6-A96E8C50F875}"/>
    <dgm:cxn modelId="{AEDC2278-3CD9-44FB-85D9-A70734DC4EED}" type="presOf" srcId="{37A9C3EC-BFB4-4018-9E03-94F7BEB0D942}" destId="{542AF2F4-C4D5-4097-B718-11F1DB2B213B}" srcOrd="0" destOrd="0" presId="urn:microsoft.com/office/officeart/2005/8/layout/hierarchy6"/>
    <dgm:cxn modelId="{C7B30E45-445E-4B0B-9788-4FF173284F7D}" type="presOf" srcId="{CA1D23BC-B6A7-4E47-B828-C6A977742ABF}" destId="{E98F3B44-ECEA-438F-9756-BC9E5F5345DF}" srcOrd="0" destOrd="0" presId="urn:microsoft.com/office/officeart/2005/8/layout/hierarchy6"/>
    <dgm:cxn modelId="{477D8343-8C9B-4279-9664-2666DC979D21}" srcId="{95E42853-7568-4A15-BAEC-65A62D4BBFA0}" destId="{751A0342-9525-42DE-9FFC-E00CBA4F7D54}" srcOrd="3" destOrd="0" parTransId="{9946BF64-DCC0-4AA9-909A-8191376F073B}" sibTransId="{B58C393A-AA83-4E8F-AD7E-66BB28E70791}"/>
    <dgm:cxn modelId="{00199AA3-C62E-4907-8971-C46CF5468F90}" type="presParOf" srcId="{92F7A787-85C1-447A-BB71-A7B40BCC4F0D}" destId="{DBD97D43-C7B5-4DEB-84E9-C8DF3284DDAC}" srcOrd="0" destOrd="0" presId="urn:microsoft.com/office/officeart/2005/8/layout/hierarchy6"/>
    <dgm:cxn modelId="{857F59C7-2E2A-47C4-8C4E-ADDD3922FDEC}" type="presParOf" srcId="{DBD97D43-C7B5-4DEB-84E9-C8DF3284DDAC}" destId="{1E9188BB-D866-48D5-A934-8B12DCC49468}" srcOrd="0" destOrd="0" presId="urn:microsoft.com/office/officeart/2005/8/layout/hierarchy6"/>
    <dgm:cxn modelId="{0AAC343E-44B5-4C50-9583-C2314331220F}" type="presParOf" srcId="{1E9188BB-D866-48D5-A934-8B12DCC49468}" destId="{9EE9DABA-9A9A-4886-A2FB-3BA59DC43202}" srcOrd="0" destOrd="0" presId="urn:microsoft.com/office/officeart/2005/8/layout/hierarchy6"/>
    <dgm:cxn modelId="{7B3D0767-905E-48B5-947E-092B618295E9}" type="presParOf" srcId="{9EE9DABA-9A9A-4886-A2FB-3BA59DC43202}" destId="{98F9C8A8-9EB0-4750-86F4-488104E6299B}" srcOrd="0" destOrd="0" presId="urn:microsoft.com/office/officeart/2005/8/layout/hierarchy6"/>
    <dgm:cxn modelId="{ABD2BECC-61C1-4C1C-95EB-7162DCD9DD95}" type="presParOf" srcId="{9EE9DABA-9A9A-4886-A2FB-3BA59DC43202}" destId="{700195F9-C7E4-41D6-B3C1-43496AE512A1}" srcOrd="1" destOrd="0" presId="urn:microsoft.com/office/officeart/2005/8/layout/hierarchy6"/>
    <dgm:cxn modelId="{C1B12B9C-E409-4DE5-80CC-A3F48416DBE0}" type="presParOf" srcId="{700195F9-C7E4-41D6-B3C1-43496AE512A1}" destId="{8EDF9918-5E6B-4661-B634-6F4A18B8C576}" srcOrd="0" destOrd="0" presId="urn:microsoft.com/office/officeart/2005/8/layout/hierarchy6"/>
    <dgm:cxn modelId="{A4F1CD01-DE32-47AB-90B8-A4146EE560E0}" type="presParOf" srcId="{700195F9-C7E4-41D6-B3C1-43496AE512A1}" destId="{9B40D339-9832-47F8-9E1D-25D6AF3CDBA1}" srcOrd="1" destOrd="0" presId="urn:microsoft.com/office/officeart/2005/8/layout/hierarchy6"/>
    <dgm:cxn modelId="{282A7325-EB4F-4F81-9614-720B45FBFA2B}" type="presParOf" srcId="{9B40D339-9832-47F8-9E1D-25D6AF3CDBA1}" destId="{37887FC7-AD39-4DF6-9DCA-5ACB295CB676}" srcOrd="0" destOrd="0" presId="urn:microsoft.com/office/officeart/2005/8/layout/hierarchy6"/>
    <dgm:cxn modelId="{A5F31340-0196-4848-9DBD-49E3A364FD7E}" type="presParOf" srcId="{9B40D339-9832-47F8-9E1D-25D6AF3CDBA1}" destId="{5FF839DB-EA10-4AA9-B412-D2967D26D6D2}" srcOrd="1" destOrd="0" presId="urn:microsoft.com/office/officeart/2005/8/layout/hierarchy6"/>
    <dgm:cxn modelId="{BABF4A76-A4F9-4A43-BA61-EC3CF41843E2}" type="presParOf" srcId="{5FF839DB-EA10-4AA9-B412-D2967D26D6D2}" destId="{C0522041-D730-4B4F-9379-D6C6928420D0}" srcOrd="0" destOrd="0" presId="urn:microsoft.com/office/officeart/2005/8/layout/hierarchy6"/>
    <dgm:cxn modelId="{2A0AC2EB-7FC6-41A7-9960-B4D44CA54228}" type="presParOf" srcId="{5FF839DB-EA10-4AA9-B412-D2967D26D6D2}" destId="{35E4C28C-7AFB-4002-9F55-DC2AB13CF938}" srcOrd="1" destOrd="0" presId="urn:microsoft.com/office/officeart/2005/8/layout/hierarchy6"/>
    <dgm:cxn modelId="{82A67863-0821-4EB5-A37D-6C788F3B1B20}" type="presParOf" srcId="{35E4C28C-7AFB-4002-9F55-DC2AB13CF938}" destId="{25DC6FC3-2E2E-4408-8A5C-76037B1081B5}" srcOrd="0" destOrd="0" presId="urn:microsoft.com/office/officeart/2005/8/layout/hierarchy6"/>
    <dgm:cxn modelId="{7AD02ED9-7D63-4B6F-B20E-ABA6384BDC35}" type="presParOf" srcId="{35E4C28C-7AFB-4002-9F55-DC2AB13CF938}" destId="{243457B3-203C-45F3-88A5-DA2D3440D8E3}" srcOrd="1" destOrd="0" presId="urn:microsoft.com/office/officeart/2005/8/layout/hierarchy6"/>
    <dgm:cxn modelId="{9BE0792E-1A18-49BC-921B-95C37423B580}" type="presParOf" srcId="{243457B3-203C-45F3-88A5-DA2D3440D8E3}" destId="{DDAA5235-4DD0-4359-85A5-7DACBC2AC8F0}" srcOrd="0" destOrd="0" presId="urn:microsoft.com/office/officeart/2005/8/layout/hierarchy6"/>
    <dgm:cxn modelId="{BE887D07-EB96-4CB9-BA19-8764A89FC985}" type="presParOf" srcId="{243457B3-203C-45F3-88A5-DA2D3440D8E3}" destId="{AB4A5C6B-0C79-4374-846B-9C04A2BF3F42}" srcOrd="1" destOrd="0" presId="urn:microsoft.com/office/officeart/2005/8/layout/hierarchy6"/>
    <dgm:cxn modelId="{28631160-1247-4608-916C-38C489882408}" type="presParOf" srcId="{AB4A5C6B-0C79-4374-846B-9C04A2BF3F42}" destId="{FF113D7A-C3CE-4900-A63B-A5FFFFFD17BB}" srcOrd="0" destOrd="0" presId="urn:microsoft.com/office/officeart/2005/8/layout/hierarchy6"/>
    <dgm:cxn modelId="{D3F52AEC-62CD-462C-99F8-E4B311AD9E28}" type="presParOf" srcId="{AB4A5C6B-0C79-4374-846B-9C04A2BF3F42}" destId="{21C2360D-D62E-4193-9910-CFA58F2A2534}" srcOrd="1" destOrd="0" presId="urn:microsoft.com/office/officeart/2005/8/layout/hierarchy6"/>
    <dgm:cxn modelId="{F3B952E3-E0C0-4734-898D-4FBBDF9B5ABB}" type="presParOf" srcId="{21C2360D-D62E-4193-9910-CFA58F2A2534}" destId="{D44D2974-1390-4778-9E3F-69AA6D0AC21C}" srcOrd="0" destOrd="0" presId="urn:microsoft.com/office/officeart/2005/8/layout/hierarchy6"/>
    <dgm:cxn modelId="{89DDF526-9B20-44C0-8065-EEC575882E56}" type="presParOf" srcId="{21C2360D-D62E-4193-9910-CFA58F2A2534}" destId="{D1DC9BFD-832E-451C-B341-D6CE7475635C}" srcOrd="1" destOrd="0" presId="urn:microsoft.com/office/officeart/2005/8/layout/hierarchy6"/>
    <dgm:cxn modelId="{A1E7B4C0-BA02-4CD8-B44A-6E9BD5E85A32}" type="presParOf" srcId="{D1DC9BFD-832E-451C-B341-D6CE7475635C}" destId="{542AF2F4-C4D5-4097-B718-11F1DB2B213B}" srcOrd="0" destOrd="0" presId="urn:microsoft.com/office/officeart/2005/8/layout/hierarchy6"/>
    <dgm:cxn modelId="{688659FE-C466-448B-8D86-72B4DCA244FD}" type="presParOf" srcId="{D1DC9BFD-832E-451C-B341-D6CE7475635C}" destId="{3B4D7445-1770-41F8-B6AC-79E6B3EEBCD3}" srcOrd="1" destOrd="0" presId="urn:microsoft.com/office/officeart/2005/8/layout/hierarchy6"/>
    <dgm:cxn modelId="{6C65F585-0305-45C0-A989-E45F0B055729}" type="presParOf" srcId="{3B4D7445-1770-41F8-B6AC-79E6B3EEBCD3}" destId="{C983DEC5-B987-4324-AD92-9C936E569F93}" srcOrd="0" destOrd="0" presId="urn:microsoft.com/office/officeart/2005/8/layout/hierarchy6"/>
    <dgm:cxn modelId="{1BE08E3E-91E4-4804-BBAE-6B6244B955AD}" type="presParOf" srcId="{3B4D7445-1770-41F8-B6AC-79E6B3EEBCD3}" destId="{1E34265F-654A-42AB-9109-68484F2DD273}" srcOrd="1" destOrd="0" presId="urn:microsoft.com/office/officeart/2005/8/layout/hierarchy6"/>
    <dgm:cxn modelId="{6A500F7C-2C76-42E8-AA96-203D1F1C8D74}" type="presParOf" srcId="{1E34265F-654A-42AB-9109-68484F2DD273}" destId="{6A3FAF6A-1AAC-415C-BF1E-27E5EB45133D}" srcOrd="0" destOrd="0" presId="urn:microsoft.com/office/officeart/2005/8/layout/hierarchy6"/>
    <dgm:cxn modelId="{CBE03AFF-5872-49B0-8F25-BBB27356D6B7}" type="presParOf" srcId="{1E34265F-654A-42AB-9109-68484F2DD273}" destId="{4B2514B6-8473-4D89-9FB6-6944192950E6}" srcOrd="1" destOrd="0" presId="urn:microsoft.com/office/officeart/2005/8/layout/hierarchy6"/>
    <dgm:cxn modelId="{E05C6E15-BB2D-4D49-BAA8-0DBB46D463BE}" type="presParOf" srcId="{243457B3-203C-45F3-88A5-DA2D3440D8E3}" destId="{58C38996-B1E6-468E-8BEC-DF6BF17D481C}" srcOrd="2" destOrd="0" presId="urn:microsoft.com/office/officeart/2005/8/layout/hierarchy6"/>
    <dgm:cxn modelId="{CA29B28F-E4CF-46E4-9664-837539CE3F69}" type="presParOf" srcId="{243457B3-203C-45F3-88A5-DA2D3440D8E3}" destId="{C46997AA-7A84-432D-9D33-DC9F661AFF15}" srcOrd="3" destOrd="0" presId="urn:microsoft.com/office/officeart/2005/8/layout/hierarchy6"/>
    <dgm:cxn modelId="{54637397-0F0E-42E5-91E0-5449A1996736}" type="presParOf" srcId="{C46997AA-7A84-432D-9D33-DC9F661AFF15}" destId="{F25C331C-E966-4FA7-A171-79C30DA7397D}" srcOrd="0" destOrd="0" presId="urn:microsoft.com/office/officeart/2005/8/layout/hierarchy6"/>
    <dgm:cxn modelId="{83FBF8C3-864C-4AA3-90D2-9C2B282C298B}" type="presParOf" srcId="{C46997AA-7A84-432D-9D33-DC9F661AFF15}" destId="{403CDE4E-CAE0-4309-BF56-78D4B797838A}" srcOrd="1" destOrd="0" presId="urn:microsoft.com/office/officeart/2005/8/layout/hierarchy6"/>
    <dgm:cxn modelId="{94EFEAE6-78CF-4567-B458-6B2FB8AC34EE}" type="presParOf" srcId="{403CDE4E-CAE0-4309-BF56-78D4B797838A}" destId="{8985C801-71AE-47FE-AF90-6198C807F5B1}" srcOrd="0" destOrd="0" presId="urn:microsoft.com/office/officeart/2005/8/layout/hierarchy6"/>
    <dgm:cxn modelId="{5C7F59AA-7B31-44A9-9155-4F5606378AC3}" type="presParOf" srcId="{403CDE4E-CAE0-4309-BF56-78D4B797838A}" destId="{58878BCA-4360-4279-88C7-1D53E4203BD1}" srcOrd="1" destOrd="0" presId="urn:microsoft.com/office/officeart/2005/8/layout/hierarchy6"/>
    <dgm:cxn modelId="{1F39E3E9-E384-4B6F-8305-8314F533C63E}" type="presParOf" srcId="{58878BCA-4360-4279-88C7-1D53E4203BD1}" destId="{2D22ED13-7EC2-4E50-B83C-9EE1E0230B6F}" srcOrd="0" destOrd="0" presId="urn:microsoft.com/office/officeart/2005/8/layout/hierarchy6"/>
    <dgm:cxn modelId="{3769237E-CD8B-43E1-A867-1FF664257024}" type="presParOf" srcId="{58878BCA-4360-4279-88C7-1D53E4203BD1}" destId="{17804114-D4F3-4741-B8F0-AEF27534F48F}" srcOrd="1" destOrd="0" presId="urn:microsoft.com/office/officeart/2005/8/layout/hierarchy6"/>
    <dgm:cxn modelId="{30D06640-99B8-4DF0-BF31-DA2DF7420E26}" type="presParOf" srcId="{403CDE4E-CAE0-4309-BF56-78D4B797838A}" destId="{C6B836D4-2A49-4BC7-BB8D-CD2359E17298}" srcOrd="2" destOrd="0" presId="urn:microsoft.com/office/officeart/2005/8/layout/hierarchy6"/>
    <dgm:cxn modelId="{AAECE857-E625-4E83-B765-E67DD8C08683}" type="presParOf" srcId="{403CDE4E-CAE0-4309-BF56-78D4B797838A}" destId="{887C6F8C-00AF-49A2-8C59-63EDB9A65A04}" srcOrd="3" destOrd="0" presId="urn:microsoft.com/office/officeart/2005/8/layout/hierarchy6"/>
    <dgm:cxn modelId="{FE43450B-9678-47B1-A8CB-AFC2BE47D877}" type="presParOf" srcId="{887C6F8C-00AF-49A2-8C59-63EDB9A65A04}" destId="{B058AE14-45D1-4C3E-8FCA-1A86A8F22247}" srcOrd="0" destOrd="0" presId="urn:microsoft.com/office/officeart/2005/8/layout/hierarchy6"/>
    <dgm:cxn modelId="{0EAECC2E-CEDF-4ECA-BE26-7D132189F071}" type="presParOf" srcId="{887C6F8C-00AF-49A2-8C59-63EDB9A65A04}" destId="{6E7D98B8-80D5-4F35-8D26-C597D11C5C2F}" srcOrd="1" destOrd="0" presId="urn:microsoft.com/office/officeart/2005/8/layout/hierarchy6"/>
    <dgm:cxn modelId="{FCDE8FC2-1FF3-41A8-84CD-3DF8A16AF332}" type="presParOf" srcId="{6E7D98B8-80D5-4F35-8D26-C597D11C5C2F}" destId="{4A5B4844-02A7-4901-93A5-AA91C80D9A43}" srcOrd="0" destOrd="0" presId="urn:microsoft.com/office/officeart/2005/8/layout/hierarchy6"/>
    <dgm:cxn modelId="{B7E18115-0821-4280-B2AD-E7A92931C5CC}" type="presParOf" srcId="{6E7D98B8-80D5-4F35-8D26-C597D11C5C2F}" destId="{096CCF3F-400B-4F30-B07D-9A086E57F676}" srcOrd="1" destOrd="0" presId="urn:microsoft.com/office/officeart/2005/8/layout/hierarchy6"/>
    <dgm:cxn modelId="{D596BBDB-FA02-47D9-BE76-0855192E1B97}" type="presParOf" srcId="{096CCF3F-400B-4F30-B07D-9A086E57F676}" destId="{D6CD1449-CBEC-429D-9BFA-1111719C3B96}" srcOrd="0" destOrd="0" presId="urn:microsoft.com/office/officeart/2005/8/layout/hierarchy6"/>
    <dgm:cxn modelId="{1BBBD281-35B3-4B6F-B064-4022AEF4E56E}" type="presParOf" srcId="{096CCF3F-400B-4F30-B07D-9A086E57F676}" destId="{01912AC1-D098-4290-94B8-0B40CF6D7E6F}" srcOrd="1" destOrd="0" presId="urn:microsoft.com/office/officeart/2005/8/layout/hierarchy6"/>
    <dgm:cxn modelId="{DA6D6382-254D-47E5-8D2D-E7DA688757C3}" type="presParOf" srcId="{403CDE4E-CAE0-4309-BF56-78D4B797838A}" destId="{4D0DDA45-F28C-4B34-894A-88DB7E24CEBC}" srcOrd="4" destOrd="0" presId="urn:microsoft.com/office/officeart/2005/8/layout/hierarchy6"/>
    <dgm:cxn modelId="{8841FF6F-1C26-4063-BD62-61DB72065408}" type="presParOf" srcId="{403CDE4E-CAE0-4309-BF56-78D4B797838A}" destId="{A9B723B3-D940-4D29-A716-BBCE94869605}" srcOrd="5" destOrd="0" presId="urn:microsoft.com/office/officeart/2005/8/layout/hierarchy6"/>
    <dgm:cxn modelId="{B0A65058-5648-4077-8BB2-EE21F2662605}" type="presParOf" srcId="{A9B723B3-D940-4D29-A716-BBCE94869605}" destId="{5BAB1CA6-322B-4D4E-B097-AFE3F72967E8}" srcOrd="0" destOrd="0" presId="urn:microsoft.com/office/officeart/2005/8/layout/hierarchy6"/>
    <dgm:cxn modelId="{8804C5ED-3065-40B0-98C2-BD7DB9618DA1}" type="presParOf" srcId="{A9B723B3-D940-4D29-A716-BBCE94869605}" destId="{8FF37F66-0B31-4212-9C50-CABA90C8F173}" srcOrd="1" destOrd="0" presId="urn:microsoft.com/office/officeart/2005/8/layout/hierarchy6"/>
    <dgm:cxn modelId="{1E28BB7B-B83B-4089-A524-3A39E6EE609A}" type="presParOf" srcId="{403CDE4E-CAE0-4309-BF56-78D4B797838A}" destId="{699B4CF8-21DA-4BFF-8772-630DDC1C756B}" srcOrd="6" destOrd="0" presId="urn:microsoft.com/office/officeart/2005/8/layout/hierarchy6"/>
    <dgm:cxn modelId="{E68523F5-8DCC-4C77-A257-DA7773B9387F}" type="presParOf" srcId="{403CDE4E-CAE0-4309-BF56-78D4B797838A}" destId="{0CC137D4-951F-4B58-90C0-7E47355CDE98}" srcOrd="7" destOrd="0" presId="urn:microsoft.com/office/officeart/2005/8/layout/hierarchy6"/>
    <dgm:cxn modelId="{ABDBB4E0-4677-4F03-9994-0EDE03CEA4CE}" type="presParOf" srcId="{0CC137D4-951F-4B58-90C0-7E47355CDE98}" destId="{49375F2B-C3C5-4F88-B6DC-B5874411C010}" srcOrd="0" destOrd="0" presId="urn:microsoft.com/office/officeart/2005/8/layout/hierarchy6"/>
    <dgm:cxn modelId="{121340BA-E487-4AE1-8EAF-7960BFB9CAF0}" type="presParOf" srcId="{0CC137D4-951F-4B58-90C0-7E47355CDE98}" destId="{B37D7FA7-2AEA-49C6-A90F-6F11DD86A981}" srcOrd="1" destOrd="0" presId="urn:microsoft.com/office/officeart/2005/8/layout/hierarchy6"/>
    <dgm:cxn modelId="{551BC4C0-BC87-44BD-8DC5-875B9EA4B03C}" type="presParOf" srcId="{403CDE4E-CAE0-4309-BF56-78D4B797838A}" destId="{E98F3B44-ECEA-438F-9756-BC9E5F5345DF}" srcOrd="8" destOrd="0" presId="urn:microsoft.com/office/officeart/2005/8/layout/hierarchy6"/>
    <dgm:cxn modelId="{9D3B392E-B2B9-4778-9E8A-D9D384325AF1}" type="presParOf" srcId="{403CDE4E-CAE0-4309-BF56-78D4B797838A}" destId="{D39B41C3-AA50-492A-B76F-7F6FC2530985}" srcOrd="9" destOrd="0" presId="urn:microsoft.com/office/officeart/2005/8/layout/hierarchy6"/>
    <dgm:cxn modelId="{A8F2607E-68FE-4F87-933A-85CE0629870C}" type="presParOf" srcId="{D39B41C3-AA50-492A-B76F-7F6FC2530985}" destId="{2FB97521-DBE0-4527-91A6-09B346AD46EA}" srcOrd="0" destOrd="0" presId="urn:microsoft.com/office/officeart/2005/8/layout/hierarchy6"/>
    <dgm:cxn modelId="{C0B069F1-C73A-4441-AAE2-236E3D9783A1}" type="presParOf" srcId="{D39B41C3-AA50-492A-B76F-7F6FC2530985}" destId="{6ACCA3B0-64F9-4AC4-9FAD-177537885041}" srcOrd="1" destOrd="0" presId="urn:microsoft.com/office/officeart/2005/8/layout/hierarchy6"/>
    <dgm:cxn modelId="{A3E9F5A7-9374-40C4-B3D5-75631924E9FC}" type="presParOf" srcId="{5FF839DB-EA10-4AA9-B412-D2967D26D6D2}" destId="{682DBC8E-86D8-458B-A0B6-831ED8BCA55B}" srcOrd="2" destOrd="0" presId="urn:microsoft.com/office/officeart/2005/8/layout/hierarchy6"/>
    <dgm:cxn modelId="{2BF05286-541B-4E1B-BFC6-17CC10B6CC94}" type="presParOf" srcId="{5FF839DB-EA10-4AA9-B412-D2967D26D6D2}" destId="{65C05507-6667-40CC-A834-692BC780A01C}" srcOrd="3" destOrd="0" presId="urn:microsoft.com/office/officeart/2005/8/layout/hierarchy6"/>
    <dgm:cxn modelId="{D2CC4709-3FF7-4ED6-A75C-894DAEB287B3}" type="presParOf" srcId="{65C05507-6667-40CC-A834-692BC780A01C}" destId="{808D4C7D-DC81-422A-A06E-4E1AD78521DC}" srcOrd="0" destOrd="0" presId="urn:microsoft.com/office/officeart/2005/8/layout/hierarchy6"/>
    <dgm:cxn modelId="{D9CF96E3-7136-4E24-A1FE-E9586EE54CDC}" type="presParOf" srcId="{65C05507-6667-40CC-A834-692BC780A01C}" destId="{ED72FF59-21EB-4BE7-88E1-9B49B12CA5C9}" srcOrd="1" destOrd="0" presId="urn:microsoft.com/office/officeart/2005/8/layout/hierarchy6"/>
    <dgm:cxn modelId="{63EE3101-7EC4-4ADB-A681-D19020460AE4}" type="presParOf" srcId="{92F7A787-85C1-447A-BB71-A7B40BCC4F0D}" destId="{29D2C27F-80BA-4B38-AF63-9C9442BD097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9C8A8-9EB0-4750-86F4-488104E6299B}">
      <dsp:nvSpPr>
        <dsp:cNvPr id="0" name=""/>
        <dsp:cNvSpPr/>
      </dsp:nvSpPr>
      <dsp:spPr>
        <a:xfrm>
          <a:off x="4103121" y="0"/>
          <a:ext cx="835807" cy="557204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메인 페이지 </a:t>
          </a:r>
          <a:endParaRPr lang="ko-KR" altLang="en-US" sz="1050" kern="1200" dirty="0"/>
        </a:p>
      </dsp:txBody>
      <dsp:txXfrm>
        <a:off x="4119441" y="16320"/>
        <a:ext cx="803167" cy="524564"/>
      </dsp:txXfrm>
    </dsp:sp>
    <dsp:sp modelId="{8EDF9918-5E6B-4661-B634-6F4A18B8C576}">
      <dsp:nvSpPr>
        <dsp:cNvPr id="0" name=""/>
        <dsp:cNvSpPr/>
      </dsp:nvSpPr>
      <dsp:spPr>
        <a:xfrm>
          <a:off x="4475304" y="557204"/>
          <a:ext cx="91440" cy="222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881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87FC7-AD39-4DF6-9DCA-5ACB295CB676}">
      <dsp:nvSpPr>
        <dsp:cNvPr id="0" name=""/>
        <dsp:cNvSpPr/>
      </dsp:nvSpPr>
      <dsp:spPr>
        <a:xfrm>
          <a:off x="4103121" y="780086"/>
          <a:ext cx="835807" cy="5572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로그인</a:t>
          </a:r>
          <a:endParaRPr lang="ko-KR" altLang="en-US" sz="1050" kern="1200" dirty="0"/>
        </a:p>
      </dsp:txBody>
      <dsp:txXfrm>
        <a:off x="4119441" y="796406"/>
        <a:ext cx="803167" cy="524564"/>
      </dsp:txXfrm>
    </dsp:sp>
    <dsp:sp modelId="{C0522041-D730-4B4F-9379-D6C6928420D0}">
      <dsp:nvSpPr>
        <dsp:cNvPr id="0" name=""/>
        <dsp:cNvSpPr/>
      </dsp:nvSpPr>
      <dsp:spPr>
        <a:xfrm>
          <a:off x="3977750" y="1337291"/>
          <a:ext cx="543274" cy="222881"/>
        </a:xfrm>
        <a:custGeom>
          <a:avLst/>
          <a:gdLst/>
          <a:ahLst/>
          <a:cxnLst/>
          <a:rect l="0" t="0" r="0" b="0"/>
          <a:pathLst>
            <a:path>
              <a:moveTo>
                <a:pt x="543274" y="0"/>
              </a:moveTo>
              <a:lnTo>
                <a:pt x="543274" y="111440"/>
              </a:lnTo>
              <a:lnTo>
                <a:pt x="0" y="111440"/>
              </a:lnTo>
              <a:lnTo>
                <a:pt x="0" y="222881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C6FC3-2E2E-4408-8A5C-76037B1081B5}">
      <dsp:nvSpPr>
        <dsp:cNvPr id="0" name=""/>
        <dsp:cNvSpPr/>
      </dsp:nvSpPr>
      <dsp:spPr>
        <a:xfrm>
          <a:off x="3559846" y="1560173"/>
          <a:ext cx="835807" cy="55720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개인 페이지</a:t>
          </a:r>
          <a:endParaRPr lang="ko-KR" altLang="en-US" sz="1050" kern="1200" dirty="0"/>
        </a:p>
      </dsp:txBody>
      <dsp:txXfrm>
        <a:off x="3576166" y="1576493"/>
        <a:ext cx="803167" cy="524564"/>
      </dsp:txXfrm>
    </dsp:sp>
    <dsp:sp modelId="{DDAA5235-4DD0-4359-85A5-7DACBC2AC8F0}">
      <dsp:nvSpPr>
        <dsp:cNvPr id="0" name=""/>
        <dsp:cNvSpPr/>
      </dsp:nvSpPr>
      <dsp:spPr>
        <a:xfrm>
          <a:off x="2347925" y="2117378"/>
          <a:ext cx="1629824" cy="222881"/>
        </a:xfrm>
        <a:custGeom>
          <a:avLst/>
          <a:gdLst/>
          <a:ahLst/>
          <a:cxnLst/>
          <a:rect l="0" t="0" r="0" b="0"/>
          <a:pathLst>
            <a:path>
              <a:moveTo>
                <a:pt x="1629824" y="0"/>
              </a:moveTo>
              <a:lnTo>
                <a:pt x="1629824" y="111440"/>
              </a:lnTo>
              <a:lnTo>
                <a:pt x="0" y="111440"/>
              </a:lnTo>
              <a:lnTo>
                <a:pt x="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3D7A-C3CE-4900-A63B-A5FFFFFD17BB}">
      <dsp:nvSpPr>
        <dsp:cNvPr id="0" name=""/>
        <dsp:cNvSpPr/>
      </dsp:nvSpPr>
      <dsp:spPr>
        <a:xfrm>
          <a:off x="1930022" y="2340260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(</a:t>
          </a:r>
          <a:r>
            <a:rPr lang="ko-KR" altLang="en-US" sz="1050" kern="1200" dirty="0" smtClean="0"/>
            <a:t>로그인</a:t>
          </a:r>
          <a:r>
            <a:rPr lang="en-US" altLang="ko-KR" sz="1050" kern="1200" dirty="0" smtClean="0"/>
            <a:t>X)</a:t>
          </a:r>
        </a:p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개인 페이지</a:t>
          </a:r>
          <a:endParaRPr lang="ko-KR" altLang="en-US" sz="1050" kern="1200" dirty="0"/>
        </a:p>
      </dsp:txBody>
      <dsp:txXfrm>
        <a:off x="1946342" y="2356580"/>
        <a:ext cx="803167" cy="524564"/>
      </dsp:txXfrm>
    </dsp:sp>
    <dsp:sp modelId="{D44D2974-1390-4778-9E3F-69AA6D0AC21C}">
      <dsp:nvSpPr>
        <dsp:cNvPr id="0" name=""/>
        <dsp:cNvSpPr/>
      </dsp:nvSpPr>
      <dsp:spPr>
        <a:xfrm>
          <a:off x="2302205" y="2897465"/>
          <a:ext cx="91440" cy="222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AF2F4-C4D5-4097-B718-11F1DB2B213B}">
      <dsp:nvSpPr>
        <dsp:cNvPr id="0" name=""/>
        <dsp:cNvSpPr/>
      </dsp:nvSpPr>
      <dsp:spPr>
        <a:xfrm>
          <a:off x="1930022" y="3120347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이미지 선택</a:t>
          </a:r>
          <a:endParaRPr lang="ko-KR" altLang="en-US" sz="1050" kern="1200" dirty="0"/>
        </a:p>
      </dsp:txBody>
      <dsp:txXfrm>
        <a:off x="1946342" y="3136667"/>
        <a:ext cx="803167" cy="524564"/>
      </dsp:txXfrm>
    </dsp:sp>
    <dsp:sp modelId="{C983DEC5-B987-4324-AD92-9C936E569F93}">
      <dsp:nvSpPr>
        <dsp:cNvPr id="0" name=""/>
        <dsp:cNvSpPr/>
      </dsp:nvSpPr>
      <dsp:spPr>
        <a:xfrm>
          <a:off x="2302205" y="3677551"/>
          <a:ext cx="91440" cy="222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FAF6A-1AAC-415C-BF1E-27E5EB45133D}">
      <dsp:nvSpPr>
        <dsp:cNvPr id="0" name=""/>
        <dsp:cNvSpPr/>
      </dsp:nvSpPr>
      <dsp:spPr>
        <a:xfrm>
          <a:off x="1930022" y="3900433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쪽지 보내기</a:t>
          </a:r>
          <a:endParaRPr lang="ko-KR" altLang="en-US" sz="1050" kern="1200" dirty="0"/>
        </a:p>
      </dsp:txBody>
      <dsp:txXfrm>
        <a:off x="1946342" y="3916753"/>
        <a:ext cx="803167" cy="524564"/>
      </dsp:txXfrm>
    </dsp:sp>
    <dsp:sp modelId="{58C38996-B1E6-468E-8BEC-DF6BF17D481C}">
      <dsp:nvSpPr>
        <dsp:cNvPr id="0" name=""/>
        <dsp:cNvSpPr/>
      </dsp:nvSpPr>
      <dsp:spPr>
        <a:xfrm>
          <a:off x="3977750" y="2117378"/>
          <a:ext cx="1629824" cy="22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40"/>
              </a:lnTo>
              <a:lnTo>
                <a:pt x="1629824" y="111440"/>
              </a:lnTo>
              <a:lnTo>
                <a:pt x="1629824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C331C-E966-4FA7-A171-79C30DA7397D}">
      <dsp:nvSpPr>
        <dsp:cNvPr id="0" name=""/>
        <dsp:cNvSpPr/>
      </dsp:nvSpPr>
      <dsp:spPr>
        <a:xfrm>
          <a:off x="5189670" y="2340260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(</a:t>
          </a:r>
          <a:r>
            <a:rPr lang="ko-KR" altLang="en-US" sz="1050" kern="1200" dirty="0" smtClean="0"/>
            <a:t>로그인</a:t>
          </a:r>
          <a:r>
            <a:rPr lang="en-US" altLang="ko-KR" sz="1050" kern="1200" dirty="0" smtClean="0"/>
            <a:t>O)</a:t>
          </a:r>
        </a:p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개인 페이지</a:t>
          </a:r>
          <a:endParaRPr lang="ko-KR" altLang="en-US" sz="1050" kern="1200" dirty="0"/>
        </a:p>
      </dsp:txBody>
      <dsp:txXfrm>
        <a:off x="5205990" y="2356580"/>
        <a:ext cx="803167" cy="524564"/>
      </dsp:txXfrm>
    </dsp:sp>
    <dsp:sp modelId="{8985C801-71AE-47FE-AF90-6198C807F5B1}">
      <dsp:nvSpPr>
        <dsp:cNvPr id="0" name=""/>
        <dsp:cNvSpPr/>
      </dsp:nvSpPr>
      <dsp:spPr>
        <a:xfrm>
          <a:off x="3434475" y="2897465"/>
          <a:ext cx="2173098" cy="222881"/>
        </a:xfrm>
        <a:custGeom>
          <a:avLst/>
          <a:gdLst/>
          <a:ahLst/>
          <a:cxnLst/>
          <a:rect l="0" t="0" r="0" b="0"/>
          <a:pathLst>
            <a:path>
              <a:moveTo>
                <a:pt x="2173098" y="0"/>
              </a:moveTo>
              <a:lnTo>
                <a:pt x="2173098" y="111440"/>
              </a:lnTo>
              <a:lnTo>
                <a:pt x="0" y="111440"/>
              </a:lnTo>
              <a:lnTo>
                <a:pt x="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2ED13-7EC2-4E50-B83C-9EE1E0230B6F}">
      <dsp:nvSpPr>
        <dsp:cNvPr id="0" name=""/>
        <dsp:cNvSpPr/>
      </dsp:nvSpPr>
      <dsp:spPr>
        <a:xfrm>
          <a:off x="3016571" y="3120347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개별  메시지 확인</a:t>
          </a:r>
          <a:endParaRPr lang="ko-KR" altLang="en-US" sz="1050" kern="1200" dirty="0"/>
        </a:p>
      </dsp:txBody>
      <dsp:txXfrm>
        <a:off x="3032891" y="3136667"/>
        <a:ext cx="803167" cy="524564"/>
      </dsp:txXfrm>
    </dsp:sp>
    <dsp:sp modelId="{C6B836D4-2A49-4BC7-BB8D-CD2359E17298}">
      <dsp:nvSpPr>
        <dsp:cNvPr id="0" name=""/>
        <dsp:cNvSpPr/>
      </dsp:nvSpPr>
      <dsp:spPr>
        <a:xfrm>
          <a:off x="4521024" y="2897465"/>
          <a:ext cx="1086549" cy="222881"/>
        </a:xfrm>
        <a:custGeom>
          <a:avLst/>
          <a:gdLst/>
          <a:ahLst/>
          <a:cxnLst/>
          <a:rect l="0" t="0" r="0" b="0"/>
          <a:pathLst>
            <a:path>
              <a:moveTo>
                <a:pt x="1086549" y="0"/>
              </a:moveTo>
              <a:lnTo>
                <a:pt x="1086549" y="111440"/>
              </a:lnTo>
              <a:lnTo>
                <a:pt x="0" y="111440"/>
              </a:lnTo>
              <a:lnTo>
                <a:pt x="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8AE14-45D1-4C3E-8FCA-1A86A8F22247}">
      <dsp:nvSpPr>
        <dsp:cNvPr id="0" name=""/>
        <dsp:cNvSpPr/>
      </dsp:nvSpPr>
      <dsp:spPr>
        <a:xfrm>
          <a:off x="4103121" y="3120347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전체 메시지 확인</a:t>
          </a:r>
          <a:endParaRPr lang="ko-KR" altLang="en-US" sz="1050" kern="1200" dirty="0"/>
        </a:p>
      </dsp:txBody>
      <dsp:txXfrm>
        <a:off x="4119441" y="3136667"/>
        <a:ext cx="803167" cy="524564"/>
      </dsp:txXfrm>
    </dsp:sp>
    <dsp:sp modelId="{4A5B4844-02A7-4901-93A5-AA91C80D9A43}">
      <dsp:nvSpPr>
        <dsp:cNvPr id="0" name=""/>
        <dsp:cNvSpPr/>
      </dsp:nvSpPr>
      <dsp:spPr>
        <a:xfrm>
          <a:off x="4475304" y="3677551"/>
          <a:ext cx="91440" cy="222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D1449-CBEC-429D-9BFA-1111719C3B96}">
      <dsp:nvSpPr>
        <dsp:cNvPr id="0" name=""/>
        <dsp:cNvSpPr/>
      </dsp:nvSpPr>
      <dsp:spPr>
        <a:xfrm>
          <a:off x="4103121" y="3900433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메시지 삭제</a:t>
          </a:r>
          <a:endParaRPr lang="ko-KR" altLang="en-US" sz="1000" kern="1200" dirty="0"/>
        </a:p>
      </dsp:txBody>
      <dsp:txXfrm>
        <a:off x="4119441" y="3916753"/>
        <a:ext cx="803167" cy="524564"/>
      </dsp:txXfrm>
    </dsp:sp>
    <dsp:sp modelId="{4D0DDA45-F28C-4B34-894A-88DB7E24CEBC}">
      <dsp:nvSpPr>
        <dsp:cNvPr id="0" name=""/>
        <dsp:cNvSpPr/>
      </dsp:nvSpPr>
      <dsp:spPr>
        <a:xfrm>
          <a:off x="5561854" y="2897465"/>
          <a:ext cx="91440" cy="2228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B1CA6-322B-4D4E-B097-AFE3F72967E8}">
      <dsp:nvSpPr>
        <dsp:cNvPr id="0" name=""/>
        <dsp:cNvSpPr/>
      </dsp:nvSpPr>
      <dsp:spPr>
        <a:xfrm>
          <a:off x="5189670" y="3120347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개인 페이지 </a:t>
          </a:r>
          <a:r>
            <a:rPr lang="en-US" altLang="ko-KR" sz="1050" kern="1200" dirty="0" smtClean="0"/>
            <a:t>URL </a:t>
          </a:r>
          <a:r>
            <a:rPr lang="ko-KR" altLang="en-US" sz="1050" kern="1200" dirty="0" smtClean="0"/>
            <a:t>복사</a:t>
          </a:r>
          <a:endParaRPr lang="ko-KR" altLang="en-US" sz="1050" kern="1200" dirty="0"/>
        </a:p>
      </dsp:txBody>
      <dsp:txXfrm>
        <a:off x="5205990" y="3136667"/>
        <a:ext cx="803167" cy="524564"/>
      </dsp:txXfrm>
    </dsp:sp>
    <dsp:sp modelId="{699B4CF8-21DA-4BFF-8772-630DDC1C756B}">
      <dsp:nvSpPr>
        <dsp:cNvPr id="0" name=""/>
        <dsp:cNvSpPr/>
      </dsp:nvSpPr>
      <dsp:spPr>
        <a:xfrm>
          <a:off x="5607574" y="2897465"/>
          <a:ext cx="1086549" cy="22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40"/>
              </a:lnTo>
              <a:lnTo>
                <a:pt x="1086549" y="111440"/>
              </a:lnTo>
              <a:lnTo>
                <a:pt x="1086549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75F2B-C3C5-4F88-B6DC-B5874411C010}">
      <dsp:nvSpPr>
        <dsp:cNvPr id="0" name=""/>
        <dsp:cNvSpPr/>
      </dsp:nvSpPr>
      <dsp:spPr>
        <a:xfrm>
          <a:off x="6276220" y="3120347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회원탈퇴</a:t>
          </a:r>
          <a:endParaRPr lang="ko-KR" altLang="en-US" sz="1050" kern="1200" dirty="0"/>
        </a:p>
      </dsp:txBody>
      <dsp:txXfrm>
        <a:off x="6292540" y="3136667"/>
        <a:ext cx="803167" cy="524564"/>
      </dsp:txXfrm>
    </dsp:sp>
    <dsp:sp modelId="{E98F3B44-ECEA-438F-9756-BC9E5F5345DF}">
      <dsp:nvSpPr>
        <dsp:cNvPr id="0" name=""/>
        <dsp:cNvSpPr/>
      </dsp:nvSpPr>
      <dsp:spPr>
        <a:xfrm>
          <a:off x="5607574" y="2897465"/>
          <a:ext cx="2173098" cy="22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40"/>
              </a:lnTo>
              <a:lnTo>
                <a:pt x="2173098" y="111440"/>
              </a:lnTo>
              <a:lnTo>
                <a:pt x="2173098" y="222881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97521-DBE0-4527-91A6-09B346AD46EA}">
      <dsp:nvSpPr>
        <dsp:cNvPr id="0" name=""/>
        <dsp:cNvSpPr/>
      </dsp:nvSpPr>
      <dsp:spPr>
        <a:xfrm>
          <a:off x="7362769" y="3120347"/>
          <a:ext cx="835807" cy="55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로그아웃</a:t>
          </a:r>
          <a:endParaRPr lang="ko-KR" altLang="en-US" sz="1050" kern="1200" dirty="0"/>
        </a:p>
      </dsp:txBody>
      <dsp:txXfrm>
        <a:off x="7379089" y="3136667"/>
        <a:ext cx="803167" cy="524564"/>
      </dsp:txXfrm>
    </dsp:sp>
    <dsp:sp modelId="{682DBC8E-86D8-458B-A0B6-831ED8BCA55B}">
      <dsp:nvSpPr>
        <dsp:cNvPr id="0" name=""/>
        <dsp:cNvSpPr/>
      </dsp:nvSpPr>
      <dsp:spPr>
        <a:xfrm>
          <a:off x="4521024" y="1337291"/>
          <a:ext cx="543274" cy="22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40"/>
              </a:lnTo>
              <a:lnTo>
                <a:pt x="543274" y="111440"/>
              </a:lnTo>
              <a:lnTo>
                <a:pt x="543274" y="222881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D4C7D-DC81-422A-A06E-4E1AD78521DC}">
      <dsp:nvSpPr>
        <dsp:cNvPr id="0" name=""/>
        <dsp:cNvSpPr/>
      </dsp:nvSpPr>
      <dsp:spPr>
        <a:xfrm>
          <a:off x="4646395" y="1560173"/>
          <a:ext cx="835807" cy="55720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회원가입</a:t>
          </a:r>
          <a:endParaRPr lang="ko-KR" altLang="en-US" sz="1050" kern="1200" dirty="0"/>
        </a:p>
      </dsp:txBody>
      <dsp:txXfrm>
        <a:off x="4662715" y="1576493"/>
        <a:ext cx="803167" cy="52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4B02E-1FDF-48AD-B4F0-4E6356F32C3B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346FC-56B1-4A5E-929D-321AA51FE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9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8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5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8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8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6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28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62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46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0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20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07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346FC-56B1-4A5E-929D-321AA51FE7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2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2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21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56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35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55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98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5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1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7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1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4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5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3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 err="1" smtClean="0"/>
              <a:t>롤링페이퍼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mine </a:t>
            </a:r>
            <a:r>
              <a:rPr lang="en-US" altLang="ko-KR" dirty="0" smtClean="0">
                <a:solidFill>
                  <a:schemeClr val="bg1"/>
                </a:solidFill>
              </a:rPr>
              <a:t>worker</a:t>
            </a:r>
          </a:p>
          <a:p>
            <a:pPr algn="r"/>
            <a:r>
              <a:rPr lang="ko-KR" altLang="en-US" dirty="0" err="1" smtClean="0">
                <a:solidFill>
                  <a:schemeClr val="bg1"/>
                </a:solidFill>
              </a:rPr>
              <a:t>윤재웅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조봉운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최현정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038910" cy="706964"/>
          </a:xfrm>
        </p:spPr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개인 페이지</a:t>
            </a:r>
            <a:r>
              <a:rPr lang="en-US" altLang="ko-KR" dirty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X)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421275" cy="44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개인 롤링페이퍼에 쪽지를 남길 수 있는 페이지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RollingLoginVO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RollingPaperVO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String id,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String nick, String name, String image,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HttpServletRequest request,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‘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롤링페이퍼에 쪽지 남기기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클릭 시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700" b="1" dirty="0" smtClean="0">
                <a:solidFill>
                  <a:srgbClr val="FF0000"/>
                </a:solidFill>
                <a:latin typeface="+mj-ea"/>
                <a:ea typeface="+mj-ea"/>
              </a:rPr>
              <a:t>‘imageSelect.do’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로</a:t>
            </a:r>
            <a:r>
              <a:rPr lang="en-US" altLang="ko-KR" sz="17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이동</a:t>
            </a:r>
            <a:endParaRPr lang="en-US" altLang="ko-KR" sz="17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• ‘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전체메시지보기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’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클릭 시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‘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textsView.do’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로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1 1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이동</a:t>
            </a:r>
            <a:endParaRPr lang="en-US" altLang="ko-KR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j-ea"/>
              </a:rPr>
              <a:t>•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</a:rPr>
              <a:t>회원탈퇴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</a:rPr>
              <a:t>’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</a:rPr>
              <a:t>클릭 시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</a:rPr>
              <a:t>‘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i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dDelete.do’</a:t>
            </a:r>
            <a:r>
              <a:rPr lang="ko-KR" altLang="en-US" sz="1600" dirty="0">
                <a:solidFill>
                  <a:srgbClr val="FF0000"/>
                </a:solidFill>
                <a:latin typeface="+mj-ea"/>
              </a:rPr>
              <a:t>로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</a:rPr>
              <a:t>이동</a:t>
            </a:r>
            <a:endParaRPr lang="en-US" altLang="ko-KR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31" y="2569246"/>
            <a:ext cx="4444313" cy="39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이미지 선택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421275" cy="44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개인 롤링페이퍼에 남기고 싶은 이미지를 선택하는 페이지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RollingLoginVO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RollingPaperVO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String id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String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name, String image,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HttpServletRequest request,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이미지 선택 없이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쪽지 내용 작성하기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클릭 시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알림 발생</a:t>
            </a:r>
            <a:endParaRPr lang="en-US" altLang="ko-KR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이미지 선택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후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쪽지 내용 작성하기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700" dirty="0">
                <a:solidFill>
                  <a:srgbClr val="FF0000"/>
                </a:solidFill>
                <a:latin typeface="+mj-ea"/>
              </a:rPr>
              <a:t>클릭 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시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700" b="1" dirty="0" smtClean="0">
                <a:solidFill>
                  <a:srgbClr val="FF0000"/>
                </a:solidFill>
                <a:latin typeface="+mj-ea"/>
              </a:rPr>
              <a:t>’textSelect.do’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로 이동</a:t>
            </a:r>
            <a:endParaRPr lang="en-US" altLang="ko-KR" sz="1700" dirty="0">
              <a:solidFill>
                <a:srgbClr val="FF0000"/>
              </a:solidFill>
              <a:latin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12" y="2435832"/>
            <a:ext cx="3325521" cy="41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쪽지 작성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421275" cy="44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개인 롤링페이퍼에 남기고 싶은 내용을 작성하는 페이지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RollingLoginVO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RollingPaperVO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String id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String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name, String image,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String nick,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String text,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HttpServletRequest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request,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보내는 사람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내용을 입력하지 않고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쪽지 남기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11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클릭 시 알림 발생</a:t>
            </a:r>
            <a:endParaRPr lang="en-US" altLang="ko-KR" sz="17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보내는 사람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내용을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입력 후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쪽지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남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기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700" dirty="0">
                <a:solidFill>
                  <a:srgbClr val="FF0000"/>
                </a:solidFill>
                <a:latin typeface="+mj-ea"/>
              </a:rPr>
              <a:t>클릭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시 </a:t>
            </a:r>
            <a:r>
              <a:rPr lang="en-US" altLang="ko-KR" sz="1700" dirty="0" smtClean="0">
                <a:solidFill>
                  <a:srgbClr val="FF0000"/>
                </a:solidFill>
                <a:latin typeface="+mj-ea"/>
              </a:rPr>
              <a:t>‘</a:t>
            </a:r>
            <a:r>
              <a:rPr lang="en-US" altLang="ko-KR" sz="1700" b="1" dirty="0">
                <a:solidFill>
                  <a:srgbClr val="FF0000"/>
                </a:solidFill>
                <a:latin typeface="+mn-ea"/>
              </a:rPr>
              <a:t>sendMessage.do</a:t>
            </a:r>
            <a:r>
              <a:rPr lang="en-US" altLang="ko-KR" sz="1700" dirty="0" smtClean="0">
                <a:solidFill>
                  <a:srgbClr val="FF0000"/>
                </a:solidFill>
                <a:latin typeface="+mj-ea"/>
              </a:rPr>
              <a:t>’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로 이동</a:t>
            </a:r>
            <a:endParaRPr lang="en-US" altLang="ko-KR" sz="1600" dirty="0" smtClean="0">
              <a:solidFill>
                <a:srgbClr val="FF0000"/>
              </a:solidFill>
              <a:latin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85" y="2492411"/>
            <a:ext cx="3619243" cy="40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쪽지 모두 보기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521759" cy="44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로그인 상태에서 본인 페이지의 모든 쪽지를 보는 페이지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원하지 않는 쪽지는 삭제 가능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RollingLoginVO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RollingPaperVO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String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id,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String name, String image, String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text,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HttpServletRequest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request,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보내는 사람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내용을 입력하지 않고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쪽지 남기기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  <a:ea typeface="+mj-ea"/>
              </a:rPr>
              <a:t>클릭 시 알림 발생</a:t>
            </a:r>
            <a:endParaRPr lang="en-US" altLang="ko-KR" sz="17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보내는 사람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내용을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입력 후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쪽지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남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기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클릭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시 </a:t>
            </a:r>
            <a:r>
              <a:rPr lang="en-US" altLang="ko-KR" sz="1700" dirty="0" smtClean="0">
                <a:solidFill>
                  <a:srgbClr val="FF0000"/>
                </a:solidFill>
                <a:latin typeface="+mj-ea"/>
              </a:rPr>
              <a:t>‘</a:t>
            </a:r>
            <a:r>
              <a:rPr lang="en-US" altLang="ko-KR" sz="1700" b="1" dirty="0">
                <a:solidFill>
                  <a:srgbClr val="FF0000"/>
                </a:solidFill>
                <a:latin typeface="+mn-ea"/>
              </a:rPr>
              <a:t>sendMessage.do</a:t>
            </a:r>
            <a:r>
              <a:rPr lang="en-US" altLang="ko-KR" sz="1700" dirty="0" smtClean="0">
                <a:solidFill>
                  <a:srgbClr val="FF0000"/>
                </a:solidFill>
                <a:latin typeface="+mj-ea"/>
              </a:rPr>
              <a:t>’</a:t>
            </a:r>
            <a:r>
              <a:rPr lang="ko-KR" altLang="en-US" sz="1700" dirty="0" smtClean="0">
                <a:solidFill>
                  <a:srgbClr val="FF0000"/>
                </a:solidFill>
                <a:latin typeface="+mj-ea"/>
              </a:rPr>
              <a:t>로 이동</a:t>
            </a:r>
            <a:endParaRPr lang="en-US" altLang="ko-KR" sz="1600" dirty="0" smtClean="0">
              <a:solidFill>
                <a:srgbClr val="FF0000"/>
              </a:solidFill>
              <a:latin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44" y="2700146"/>
            <a:ext cx="4420632" cy="35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잘못된 주소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521759" cy="44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코드의 정보 누출을 방지하기 위한 페이지 잘못된 주소를 입력하면 표시되는 페이지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원하지 않는 쪽지는 삭제 가능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9672"/>
          <a:stretch/>
        </p:blipFill>
        <p:spPr>
          <a:xfrm>
            <a:off x="950407" y="3474017"/>
            <a:ext cx="5651362" cy="177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DB </a:t>
            </a:r>
            <a:r>
              <a:rPr lang="en-US" altLang="ko-KR" sz="2800" dirty="0" smtClean="0">
                <a:solidFill>
                  <a:schemeClr val="bg1"/>
                </a:solidFill>
              </a:rPr>
              <a:t>&amp; </a:t>
            </a:r>
            <a:r>
              <a:rPr lang="en-US" altLang="ko-KR" dirty="0" smtClean="0">
                <a:solidFill>
                  <a:schemeClr val="bg1"/>
                </a:solidFill>
              </a:rPr>
              <a:t>Controller </a:t>
            </a:r>
            <a:r>
              <a:rPr lang="en-US" altLang="ko-KR" dirty="0">
                <a:solidFill>
                  <a:schemeClr val="bg1"/>
                </a:solidFill>
              </a:rPr>
              <a:t>Mapping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07186"/>
              </p:ext>
            </p:extLst>
          </p:nvPr>
        </p:nvGraphicFramePr>
        <p:xfrm>
          <a:off x="610349" y="2436813"/>
          <a:ext cx="637184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980">
                  <a:extLst>
                    <a:ext uri="{9D8B030D-6E8A-4147-A177-3AD203B41FA5}">
                      <a16:colId xmlns:a16="http://schemas.microsoft.com/office/drawing/2014/main" val="3017389866"/>
                    </a:ext>
                  </a:extLst>
                </a:gridCol>
                <a:gridCol w="1751762">
                  <a:extLst>
                    <a:ext uri="{9D8B030D-6E8A-4147-A177-3AD203B41FA5}">
                      <a16:colId xmlns:a16="http://schemas.microsoft.com/office/drawing/2014/main" val="3088986509"/>
                    </a:ext>
                  </a:extLst>
                </a:gridCol>
                <a:gridCol w="1658900">
                  <a:extLst>
                    <a:ext uri="{9D8B030D-6E8A-4147-A177-3AD203B41FA5}">
                      <a16:colId xmlns:a16="http://schemas.microsoft.com/office/drawing/2014/main" val="1274289822"/>
                    </a:ext>
                  </a:extLst>
                </a:gridCol>
                <a:gridCol w="1929204">
                  <a:extLst>
                    <a:ext uri="{9D8B030D-6E8A-4147-A177-3AD203B41FA5}">
                      <a16:colId xmlns:a16="http://schemas.microsoft.com/office/drawing/2014/main" val="1419080360"/>
                    </a:ext>
                  </a:extLst>
                </a:gridCol>
              </a:tblGrid>
              <a:tr h="29955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rollinglogin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테이블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97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페이지의 아이디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50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9305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8535"/>
              </p:ext>
            </p:extLst>
          </p:nvPr>
        </p:nvGraphicFramePr>
        <p:xfrm>
          <a:off x="4681780" y="4232440"/>
          <a:ext cx="7192114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858">
                  <a:extLst>
                    <a:ext uri="{9D8B030D-6E8A-4147-A177-3AD203B41FA5}">
                      <a16:colId xmlns:a16="http://schemas.microsoft.com/office/drawing/2014/main" val="3017389866"/>
                    </a:ext>
                  </a:extLst>
                </a:gridCol>
                <a:gridCol w="1700657">
                  <a:extLst>
                    <a:ext uri="{9D8B030D-6E8A-4147-A177-3AD203B41FA5}">
                      <a16:colId xmlns:a16="http://schemas.microsoft.com/office/drawing/2014/main" val="3088986509"/>
                    </a:ext>
                  </a:extLst>
                </a:gridCol>
                <a:gridCol w="1544892">
                  <a:extLst>
                    <a:ext uri="{9D8B030D-6E8A-4147-A177-3AD203B41FA5}">
                      <a16:colId xmlns:a16="http://schemas.microsoft.com/office/drawing/2014/main" val="1274289822"/>
                    </a:ext>
                  </a:extLst>
                </a:gridCol>
                <a:gridCol w="3050707">
                  <a:extLst>
                    <a:ext uri="{9D8B030D-6E8A-4147-A177-3AD203B41FA5}">
                      <a16:colId xmlns:a16="http://schemas.microsoft.com/office/drawing/2014/main" val="1419080360"/>
                    </a:ext>
                  </a:extLst>
                </a:gridCol>
              </a:tblGrid>
              <a:tr h="299559">
                <a:tc gridSpan="4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rollinpaper</a:t>
                      </a:r>
                      <a:r>
                        <a:rPr lang="en-US" altLang="ko-KR" baseline="0" dirty="0" smtClean="0"/>
                        <a:t>  </a:t>
                      </a:r>
                      <a:r>
                        <a:rPr lang="ko-KR" altLang="en-US" baseline="0" dirty="0" smtClean="0"/>
                        <a:t>테이블</a:t>
                      </a:r>
                      <a:endParaRPr lang="ko-KR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97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Multiple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롤링페이퍼의 주인 아이디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50899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nick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쪽지를 남기는 작성자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93054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쪽지 내용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16965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image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쪽지와 남기는 이미지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0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2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 보드</a:t>
            </a:r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84" y="2335231"/>
            <a:ext cx="8588746" cy="43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07370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IdInsertController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response,string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id, String pass, String name)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LoginChallengeController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id,String</a:t>
            </a:r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pass)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IdDeleteController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response,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id)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0482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롤링페이퍼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아이디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 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 요청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아이디 생성 실패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요청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아이디 삭제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59966" y="3122193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50868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RollingPaperDAO.idSearch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luckyIdInsert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RollingLoginVO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LuckyIdLogin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id,pass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luckyIdDelete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57194" y="3246884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73820" y="459057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73820" y="4719790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20329" y="319977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017557" y="332446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24737" y="4636350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21965" y="4761041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컨트롤러 매핑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401783" y="2837464"/>
            <a:ext cx="2362742" cy="741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04740" y="3402647"/>
            <a:ext cx="1338349" cy="52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317192" y="5396820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3314420" y="5521511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941362" y="5446220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6938590" y="5570911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247158" y="5304771"/>
            <a:ext cx="2517367" cy="450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/>
          <p:cNvSpPr/>
          <p:nvPr/>
        </p:nvSpPr>
        <p:spPr>
          <a:xfrm>
            <a:off x="8247158" y="4436789"/>
            <a:ext cx="2517367" cy="450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2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07370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PersonalWelcomeController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 string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id, String name, String nick, String image)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LoginChallengeController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id,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name</a:t>
            </a:r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IdDeleteController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response,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id,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image, String name)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0482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 </a:t>
            </a:r>
            <a:r>
              <a:rPr lang="ko-KR" alt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롤링페이퍼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요청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잘못된 주소 페이지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 선택 페이지 요청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내용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보낸 닉네임 작성 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59966" y="3122193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50868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57194" y="3246884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73820" y="494226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73820" y="5071477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20329" y="319977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017557" y="332446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24737" y="494784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21965" y="507253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컨트롤러 매핑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401783" y="2984360"/>
            <a:ext cx="2362742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04740" y="3402647"/>
            <a:ext cx="1338349" cy="528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317192" y="574850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3314420" y="587319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941362" y="575771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6938590" y="588240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24470" y="4678202"/>
            <a:ext cx="2422731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9"/>
          <p:cNvSpPr/>
          <p:nvPr/>
        </p:nvSpPr>
        <p:spPr>
          <a:xfrm>
            <a:off x="8342052" y="5577878"/>
            <a:ext cx="2422731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0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07370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PersonalWelcomeController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 string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id, String name, String nick, String image)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LoginChallengeController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id,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name</a:t>
            </a:r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IdDeleteController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response,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id,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image, String name)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0482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 </a:t>
            </a:r>
            <a:r>
              <a:rPr lang="ko-KR" alt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롤링페이퍼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요청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잘못된 주소 페이지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 선택 페이지 요청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내용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보낸 닉네임 작성 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59966" y="3122193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50868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57194" y="3246884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73820" y="494226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73820" y="5071477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20329" y="319977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017557" y="332446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24737" y="494784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21965" y="507253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컨트롤러 매핑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401783" y="2984360"/>
            <a:ext cx="2362742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04740" y="3402647"/>
            <a:ext cx="1338349" cy="528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317192" y="574850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3314420" y="587319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941362" y="575771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6938590" y="588240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24470" y="4678202"/>
            <a:ext cx="2422731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9"/>
          <p:cNvSpPr/>
          <p:nvPr/>
        </p:nvSpPr>
        <p:spPr>
          <a:xfrm>
            <a:off x="8342052" y="5577878"/>
            <a:ext cx="2422731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3304740" y="4069582"/>
            <a:ext cx="1390803" cy="743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3263178" y="4198856"/>
            <a:ext cx="1359112" cy="1433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3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48509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 개요</a:t>
            </a:r>
            <a:endParaRPr lang="en-US" altLang="ko-KR" sz="2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일정 및 개발환경</a:t>
            </a:r>
            <a:endParaRPr lang="en-US" altLang="ko-KR" sz="2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 서비스 개요</a:t>
            </a:r>
            <a:endParaRPr lang="en-US" altLang="ko-KR" sz="2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 서비스 상세</a:t>
            </a:r>
            <a:endParaRPr lang="en-US" altLang="ko-KR" sz="2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DB &amp;</a:t>
            </a: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Controller Mapping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스토리 보드</a:t>
            </a:r>
            <a:endParaRPr lang="en-US" altLang="ko-KR" sz="2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후기</a:t>
            </a:r>
            <a:endParaRPr lang="en-US" altLang="ko-KR" sz="2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Q&amp;A</a:t>
            </a:r>
            <a:endParaRPr lang="ko-KR" altLang="en-US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07370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PersonalWelcomeController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HttpServletRequest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request,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response, string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id, String name, String nick, String text)</a:t>
            </a:r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0482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 쪽지 모두 보기 페이지 요청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잘못된 주소 페이지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59966" y="3122193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50868" y="2415610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RollingPaperDAO.tableNoSum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57194" y="3246884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20329" y="319977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017557" y="332446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컨트롤러 매핑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401783" y="2984360"/>
            <a:ext cx="2362742" cy="49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04740" y="3402647"/>
            <a:ext cx="1338349" cy="528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18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 보드</a:t>
            </a:r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로그인 및 회원가입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7" y="2590071"/>
            <a:ext cx="4465817" cy="3956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03" y="2691140"/>
            <a:ext cx="5195556" cy="37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 보드</a:t>
            </a:r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개인 페이지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09" y="2783394"/>
            <a:ext cx="3908470" cy="3590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84" y="2669713"/>
            <a:ext cx="3746872" cy="38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273" y="2720885"/>
            <a:ext cx="2398696" cy="30262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4" y="2753168"/>
            <a:ext cx="3303494" cy="29106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 보드</a:t>
            </a:r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개인 페이지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</a:rPr>
              <a:t>X]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endCxn id="5" idx="1"/>
          </p:cNvCxnSpPr>
          <p:nvPr/>
        </p:nvCxnSpPr>
        <p:spPr>
          <a:xfrm flipV="1">
            <a:off x="3125037" y="4234016"/>
            <a:ext cx="1819236" cy="1161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80" y="2753168"/>
            <a:ext cx="2541947" cy="3024213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6792685" y="4265275"/>
            <a:ext cx="1793495" cy="1398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10" idx="2"/>
          </p:cNvCxnSpPr>
          <p:nvPr/>
        </p:nvCxnSpPr>
        <p:spPr>
          <a:xfrm rot="5400000" flipH="1">
            <a:off x="6002964" y="1923191"/>
            <a:ext cx="70490" cy="7637891"/>
          </a:xfrm>
          <a:prstGeom prst="curvedConnector3">
            <a:avLst>
              <a:gd name="adj1" fmla="val -95939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4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 보드</a:t>
            </a:r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개인 페이지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</a:rPr>
              <a:t>O]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78" y="2392709"/>
            <a:ext cx="3219593" cy="32289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491" y="2628930"/>
            <a:ext cx="2495784" cy="9997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59" y="2666293"/>
            <a:ext cx="3085711" cy="925007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2943225" y="3166159"/>
            <a:ext cx="2228850" cy="1805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3"/>
            <a:endCxn id="4" idx="1"/>
          </p:cNvCxnSpPr>
          <p:nvPr/>
        </p:nvCxnSpPr>
        <p:spPr>
          <a:xfrm flipV="1">
            <a:off x="8396170" y="3128796"/>
            <a:ext cx="8333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352675" y="5229225"/>
            <a:ext cx="2427048" cy="40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723" y="3831511"/>
            <a:ext cx="3518764" cy="2626066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1736333" y="4282987"/>
            <a:ext cx="3203574" cy="124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926" y="2222655"/>
            <a:ext cx="4065856" cy="39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 보드</a:t>
            </a:r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잘못된 주소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98" y="2728051"/>
            <a:ext cx="5435723" cy="35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개발후기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윤재웅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5401" y="2451796"/>
            <a:ext cx="8420518" cy="380039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 smtClean="0"/>
              <a:t>다양한 일들이 겹쳐서 최선을 다하지 못한 거 같아 개인적으로는 아쉬운 개발이었던 거 같습니다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그래서 더욱 팀원들에게 </a:t>
            </a:r>
            <a:r>
              <a:rPr lang="ko-KR" altLang="en-US" sz="2000" smtClean="0"/>
              <a:t>미안하고 감사했습니다</a:t>
            </a:r>
            <a:r>
              <a:rPr lang="en-US" altLang="ko-KR" sz="20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 smtClean="0"/>
              <a:t> 하나의 웹 사이트를 만들기 </a:t>
            </a:r>
            <a:r>
              <a:rPr lang="ko-KR" altLang="en-US" sz="2000" dirty="0"/>
              <a:t>위해서는 많은 지식과 </a:t>
            </a:r>
            <a:r>
              <a:rPr lang="ko-KR" altLang="en-US" sz="2000" dirty="0" smtClean="0"/>
              <a:t>시간을 들여 만드는 웹 페이지 하나 하나가 쌓여 만들어진다는 것을 말이 아닌 직접 경험해보는 소중한 시간이었습니다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0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개발후기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조봉운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5401" y="2451796"/>
            <a:ext cx="8420518" cy="380039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 smtClean="0">
                <a:latin typeface="+mn-ea"/>
              </a:rPr>
              <a:t> 따로 배운 적이 </a:t>
            </a:r>
            <a:r>
              <a:rPr lang="ko-KR" altLang="en-US" sz="2000" dirty="0">
                <a:latin typeface="+mn-ea"/>
              </a:rPr>
              <a:t>없던 부분을 인터넷으로 하나씩 검색하고 찾아서 시도해보고 배우면서 실력향상에 많은 도움이 된 거 같습니다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algn="just"/>
            <a:r>
              <a:rPr lang="ko-KR" altLang="en-US" sz="2000" dirty="0" smtClean="0">
                <a:latin typeface="+mn-ea"/>
              </a:rPr>
              <a:t> 그리고 </a:t>
            </a:r>
            <a:r>
              <a:rPr lang="ko-KR" altLang="en-US" sz="2000" dirty="0">
                <a:latin typeface="+mn-ea"/>
              </a:rPr>
              <a:t>제가 맡은 부분은 프로그래밍에서도 쉬운 쪽에 속하는 </a:t>
            </a:r>
            <a:r>
              <a:rPr lang="ko-KR" altLang="en-US" sz="2000" dirty="0" err="1" smtClean="0">
                <a:latin typeface="+mn-ea"/>
              </a:rPr>
              <a:t>프론트엔드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쪽인데 </a:t>
            </a:r>
            <a:r>
              <a:rPr lang="ko-KR" altLang="en-US" sz="2000" dirty="0" smtClean="0">
                <a:latin typeface="+mn-ea"/>
              </a:rPr>
              <a:t>처음에는 </a:t>
            </a:r>
            <a:r>
              <a:rPr lang="ko-KR" altLang="en-US" sz="2000" dirty="0">
                <a:latin typeface="+mn-ea"/>
              </a:rPr>
              <a:t>되게 쉽게 봤는데 생각보다 </a:t>
            </a:r>
            <a:r>
              <a:rPr lang="ko-KR" altLang="en-US" sz="2000" dirty="0" smtClean="0">
                <a:latin typeface="+mn-ea"/>
              </a:rPr>
              <a:t>고려해야할 게 </a:t>
            </a:r>
            <a:r>
              <a:rPr lang="ko-KR" altLang="en-US" sz="2000" dirty="0">
                <a:latin typeface="+mn-ea"/>
              </a:rPr>
              <a:t>많았고 외워야 할 게 많은 분야라는 걸 깨달았습니다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이렇게 </a:t>
            </a:r>
            <a:r>
              <a:rPr lang="ko-KR" altLang="en-US" sz="2000" dirty="0" smtClean="0">
                <a:latin typeface="+mn-ea"/>
              </a:rPr>
              <a:t>쉬운 쪽도 </a:t>
            </a:r>
            <a:r>
              <a:rPr lang="ko-KR" altLang="en-US" sz="2000" dirty="0">
                <a:latin typeface="+mn-ea"/>
              </a:rPr>
              <a:t>독학으로 하면 이해하는게 이렇게 어려운데 </a:t>
            </a:r>
            <a:r>
              <a:rPr lang="ko-KR" altLang="en-US" sz="2000" dirty="0" err="1" smtClean="0">
                <a:latin typeface="+mn-ea"/>
              </a:rPr>
              <a:t>백엔드부분을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독학으로 </a:t>
            </a:r>
            <a:r>
              <a:rPr lang="ko-KR" altLang="en-US" sz="2000" dirty="0" smtClean="0">
                <a:latin typeface="+mn-ea"/>
              </a:rPr>
              <a:t>하려고 하면 </a:t>
            </a:r>
            <a:r>
              <a:rPr lang="ko-KR" altLang="en-US" sz="2000" dirty="0">
                <a:latin typeface="+mn-ea"/>
              </a:rPr>
              <a:t>얼마나 어려울지</a:t>
            </a:r>
            <a:r>
              <a:rPr lang="en-US" altLang="ko-KR" sz="2000" dirty="0">
                <a:latin typeface="+mn-ea"/>
              </a:rPr>
              <a:t>.. </a:t>
            </a:r>
            <a:r>
              <a:rPr lang="ko-KR" altLang="en-US" sz="2000" dirty="0">
                <a:latin typeface="+mn-ea"/>
              </a:rPr>
              <a:t>그만큼 잘 </a:t>
            </a:r>
            <a:r>
              <a:rPr lang="ko-KR" altLang="en-US" sz="2000" dirty="0" smtClean="0">
                <a:latin typeface="+mn-ea"/>
              </a:rPr>
              <a:t>가르쳐 </a:t>
            </a:r>
            <a:r>
              <a:rPr lang="ko-KR" altLang="en-US" sz="2000" dirty="0">
                <a:latin typeface="+mn-ea"/>
              </a:rPr>
              <a:t>주신 강사님의 소중함을 더 잘 알게 되었습니다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그리고 팀장님이 되게 많이 고생하셨는데 정말 감사하다는 말씀 드립니다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94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개발후기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최현정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5401" y="2451796"/>
            <a:ext cx="8420518" cy="380039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이번 팀프로젝트에서는 거의 업혀서 간거나 다름이 없는데 다른 분들이 해 놓으신 </a:t>
            </a:r>
            <a:r>
              <a:rPr lang="ko-KR" altLang="en-US" sz="2000" dirty="0" smtClean="0">
                <a:latin typeface="+mn-ea"/>
              </a:rPr>
              <a:t>웹 페이지를 </a:t>
            </a:r>
            <a:r>
              <a:rPr lang="ko-KR" altLang="en-US" sz="2000" dirty="0">
                <a:latin typeface="+mn-ea"/>
              </a:rPr>
              <a:t>보고 많이 배웠습니다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개인 사정으로 장기간 빠지게 되었는데 그만큼 많이 채워주고 고생하신 팀장님과 팀원 분께 감사드립니다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11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참고 문헌 및 사이트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4835" y="2481943"/>
            <a:ext cx="98473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웹프로그래밍 기초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천인국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 지음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인피니트북스</a:t>
            </a:r>
            <a:endParaRPr lang="en-US" altLang="ko-KR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쉽게 배우는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JSP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웹 프로그래밍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송미영 지음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한빛아카데미</a:t>
            </a:r>
            <a:endParaRPr lang="en-US" altLang="ko-KR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Do it!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자바스크립트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ko-KR" alt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제이쿼리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 입문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정인용 지음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이지스퍼블리싱</a:t>
            </a:r>
            <a:endParaRPr lang="en-US" altLang="ko-KR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pixabay.com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www.flaticon.com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colormytree.me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https://happy-2022.com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https://www.youtube.com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061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32246" cy="3416300"/>
          </a:xfrm>
        </p:spPr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프로젝트 명 </a:t>
            </a:r>
            <a:r>
              <a:rPr lang="en-US" altLang="ko-KR" dirty="0" smtClean="0">
                <a:latin typeface="+mj-ea"/>
                <a:ea typeface="+mj-ea"/>
              </a:rPr>
              <a:t>:  </a:t>
            </a:r>
            <a:r>
              <a:rPr lang="ko-KR" altLang="en-US" dirty="0" err="1" smtClean="0">
                <a:latin typeface="+mj-ea"/>
                <a:ea typeface="+mj-ea"/>
              </a:rPr>
              <a:t>롤링페이퍼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제작 기간 </a:t>
            </a:r>
            <a:r>
              <a:rPr lang="en-US" altLang="ko-KR" dirty="0" smtClean="0">
                <a:latin typeface="+mj-ea"/>
                <a:ea typeface="+mj-ea"/>
              </a:rPr>
              <a:t>: 01.05~02.14</a:t>
            </a:r>
          </a:p>
          <a:p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프로젝트의 </a:t>
            </a:r>
            <a:r>
              <a:rPr lang="ko-KR" altLang="en-US" dirty="0">
                <a:latin typeface="+mj-ea"/>
                <a:ea typeface="+mj-ea"/>
              </a:rPr>
              <a:t>목적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직접 말하기 힘들었던 내용을 익명으로 전달이 가능한 </a:t>
            </a:r>
            <a:r>
              <a:rPr lang="ko-KR" altLang="en-US" dirty="0" smtClean="0">
                <a:latin typeface="+mj-ea"/>
                <a:ea typeface="+mj-ea"/>
              </a:rPr>
              <a:t>롤링 </a:t>
            </a:r>
            <a:r>
              <a:rPr lang="ko-KR" altLang="en-US" dirty="0">
                <a:latin typeface="+mj-ea"/>
              </a:rPr>
              <a:t>페이퍼 페이지 </a:t>
            </a:r>
            <a:r>
              <a:rPr lang="ko-KR" altLang="en-US" dirty="0" smtClean="0">
                <a:latin typeface="+mj-ea"/>
              </a:rPr>
              <a:t>구상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5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2418" y="472272"/>
            <a:ext cx="11153669" cy="5878285"/>
          </a:xfrm>
        </p:spPr>
        <p:txBody>
          <a:bodyPr anchor="ctr"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9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2418" y="472272"/>
            <a:ext cx="11153669" cy="5878285"/>
          </a:xfrm>
        </p:spPr>
        <p:txBody>
          <a:bodyPr anchor="ctr"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3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2176" y="422031"/>
            <a:ext cx="11254154" cy="5958672"/>
          </a:xfrm>
        </p:spPr>
        <p:txBody>
          <a:bodyPr anchor="ctr"/>
          <a:lstStyle/>
          <a:p>
            <a:pPr algn="ctr"/>
            <a:r>
              <a:rPr lang="ko-KR" altLang="en-US" dirty="0" smtClean="0"/>
              <a:t>정말 수고하셨습니다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1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 및 개발환경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>
                <a:latin typeface="+mj-ea"/>
                <a:ea typeface="+mj-ea"/>
              </a:rPr>
              <a:t>하드웨어 환경 </a:t>
            </a:r>
            <a:r>
              <a:rPr lang="en-US" altLang="ko-KR" dirty="0">
                <a:latin typeface="+mj-ea"/>
                <a:ea typeface="+mj-ea"/>
              </a:rPr>
              <a:t>: Windows 10 Pro 64</a:t>
            </a:r>
            <a:r>
              <a:rPr lang="ko-KR" altLang="en-US" dirty="0">
                <a:latin typeface="+mj-ea"/>
                <a:ea typeface="+mj-ea"/>
              </a:rPr>
              <a:t>비트 운영 체제</a:t>
            </a:r>
            <a:endParaRPr lang="en-US" altLang="ko-KR" dirty="0">
              <a:latin typeface="+mj-ea"/>
              <a:ea typeface="+mj-ea"/>
            </a:endParaRPr>
          </a:p>
          <a:p>
            <a:pPr fontAlgn="base"/>
            <a:r>
              <a:rPr lang="ko-KR" altLang="en-US" dirty="0">
                <a:latin typeface="+mj-ea"/>
                <a:ea typeface="+mj-ea"/>
              </a:rPr>
              <a:t>소프트웨어 환경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smtClean="0">
                <a:latin typeface="+mj-ea"/>
                <a:ea typeface="+mj-ea"/>
              </a:rPr>
              <a:t>eGovframe.edu</a:t>
            </a:r>
            <a:r>
              <a:rPr lang="ko-KR" altLang="en-US" dirty="0" smtClean="0">
                <a:latin typeface="+mj-ea"/>
                <a:ea typeface="+mj-ea"/>
              </a:rPr>
              <a:t>를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활용한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dirty="0" smtClean="0">
                <a:latin typeface="+mj-ea"/>
                <a:ea typeface="+mj-ea"/>
              </a:rPr>
              <a:t>	    HTML, CSS, JavaScript, Java, MySQL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설계 방식 </a:t>
            </a:r>
            <a:r>
              <a:rPr lang="en-US" altLang="ko-KR" dirty="0" smtClean="0">
                <a:latin typeface="+mj-ea"/>
                <a:ea typeface="+mj-ea"/>
              </a:rPr>
              <a:t>: MVC2</a:t>
            </a:r>
            <a:r>
              <a:rPr lang="ko-KR" altLang="en-US" dirty="0" smtClean="0">
                <a:latin typeface="+mj-ea"/>
                <a:ea typeface="+mj-ea"/>
              </a:rPr>
              <a:t>모델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주제 선정 </a:t>
            </a:r>
            <a:r>
              <a:rPr lang="en-US" altLang="ko-KR" dirty="0" smtClean="0">
                <a:latin typeface="+mj-ea"/>
                <a:ea typeface="+mj-ea"/>
              </a:rPr>
              <a:t>: 12</a:t>
            </a:r>
            <a:r>
              <a:rPr lang="ko-KR" altLang="en-US" dirty="0" smtClean="0">
                <a:latin typeface="+mj-ea"/>
                <a:ea typeface="+mj-ea"/>
              </a:rPr>
              <a:t>월 </a:t>
            </a:r>
            <a:r>
              <a:rPr lang="en-US" altLang="ko-KR" dirty="0" smtClean="0">
                <a:latin typeface="+mj-ea"/>
                <a:ea typeface="+mj-ea"/>
              </a:rPr>
              <a:t>30</a:t>
            </a:r>
            <a:r>
              <a:rPr lang="ko-KR" altLang="en-US" dirty="0" smtClean="0">
                <a:latin typeface="+mj-ea"/>
                <a:ea typeface="+mj-ea"/>
              </a:rPr>
              <a:t>일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</a:rPr>
              <a:t>코딩 </a:t>
            </a:r>
            <a:r>
              <a:rPr lang="en-US" altLang="ko-KR" dirty="0">
                <a:latin typeface="+mj-ea"/>
              </a:rPr>
              <a:t>: </a:t>
            </a:r>
            <a:r>
              <a:rPr lang="en-US" altLang="ko-KR" dirty="0" smtClean="0">
                <a:latin typeface="+mj-ea"/>
              </a:rPr>
              <a:t>01</a:t>
            </a:r>
            <a:r>
              <a:rPr lang="ko-KR" altLang="en-US" dirty="0" smtClean="0">
                <a:latin typeface="+mj-ea"/>
              </a:rPr>
              <a:t>월 </a:t>
            </a:r>
            <a:r>
              <a:rPr lang="en-US" altLang="ko-KR" dirty="0" smtClean="0">
                <a:latin typeface="+mj-ea"/>
              </a:rPr>
              <a:t>05</a:t>
            </a:r>
            <a:r>
              <a:rPr lang="ko-KR" altLang="en-US" dirty="0" smtClean="0">
                <a:latin typeface="+mj-ea"/>
              </a:rPr>
              <a:t>일</a:t>
            </a:r>
            <a:r>
              <a:rPr lang="en-US" altLang="ko-KR" dirty="0" smtClean="0">
                <a:latin typeface="+mj-ea"/>
              </a:rPr>
              <a:t>~02</a:t>
            </a:r>
            <a:r>
              <a:rPr lang="ko-KR" altLang="en-US" dirty="0" smtClean="0">
                <a:latin typeface="+mj-ea"/>
              </a:rPr>
              <a:t>월 </a:t>
            </a:r>
            <a:r>
              <a:rPr lang="en-US" altLang="ko-KR" dirty="0" smtClean="0">
                <a:latin typeface="+mj-ea"/>
              </a:rPr>
              <a:t>10</a:t>
            </a:r>
            <a:r>
              <a:rPr lang="ko-KR" altLang="en-US" dirty="0" smtClean="0">
                <a:latin typeface="+mj-ea"/>
              </a:rPr>
              <a:t>일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</a:rPr>
              <a:t>오류 수정 </a:t>
            </a:r>
            <a:r>
              <a:rPr lang="en-US" altLang="ko-KR" dirty="0" smtClean="0">
                <a:latin typeface="+mj-ea"/>
              </a:rPr>
              <a:t>: 02</a:t>
            </a:r>
            <a:r>
              <a:rPr lang="ko-KR" altLang="en-US" dirty="0" smtClean="0">
                <a:latin typeface="+mj-ea"/>
              </a:rPr>
              <a:t>월 </a:t>
            </a:r>
            <a:r>
              <a:rPr lang="en-US" altLang="ko-KR" dirty="0" smtClean="0">
                <a:latin typeface="+mj-ea"/>
              </a:rPr>
              <a:t>11</a:t>
            </a:r>
            <a:r>
              <a:rPr lang="ko-KR" altLang="en-US" dirty="0" smtClean="0">
                <a:latin typeface="+mj-ea"/>
              </a:rPr>
              <a:t>일</a:t>
            </a:r>
            <a:r>
              <a:rPr lang="en-US" altLang="ko-KR" dirty="0" smtClean="0">
                <a:latin typeface="+mj-ea"/>
              </a:rPr>
              <a:t>~02</a:t>
            </a:r>
            <a:r>
              <a:rPr lang="ko-KR" altLang="en-US" dirty="0" smtClean="0">
                <a:latin typeface="+mj-ea"/>
              </a:rPr>
              <a:t>월 </a:t>
            </a:r>
            <a:r>
              <a:rPr lang="en-US" altLang="ko-KR" dirty="0" smtClean="0">
                <a:latin typeface="+mj-ea"/>
              </a:rPr>
              <a:t>14</a:t>
            </a:r>
            <a:r>
              <a:rPr lang="ko-KR" altLang="en-US" dirty="0" smtClean="0">
                <a:latin typeface="+mj-ea"/>
              </a:rPr>
              <a:t>일</a:t>
            </a:r>
            <a:endParaRPr lang="en-US" altLang="ko-KR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93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개요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993552"/>
              </p:ext>
            </p:extLst>
          </p:nvPr>
        </p:nvGraphicFramePr>
        <p:xfrm>
          <a:off x="1154954" y="2292000"/>
          <a:ext cx="10128599" cy="446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473155" y="3750060"/>
            <a:ext cx="838800" cy="558000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scene3d>
            <a:camera prst="orthographicFront"/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</a:rPr>
              <a:t>오류 페이지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78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4" y="2291024"/>
            <a:ext cx="4411226" cy="44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웹 사이트의 대문 역할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</a:rPr>
              <a:t>HttpServletRequest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request,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Menu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Bar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처음으로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를 클릭 시 이동하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는 페이지</a:t>
            </a:r>
            <a:endParaRPr lang="en-US" altLang="ko-KR" sz="16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‘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시작하기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를 클릭 시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IdLogin.do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로 넘김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1291" r="31929" b="17106"/>
          <a:stretch/>
        </p:blipFill>
        <p:spPr>
          <a:xfrm>
            <a:off x="1497204" y="2442678"/>
            <a:ext cx="3898759" cy="41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로그인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4" y="2291024"/>
            <a:ext cx="4411226" cy="44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아이디와 비밀번호 일치 확인을 하고 로그인 진행 또는 실패를 알림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• String id, String pass,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</a:rPr>
              <a:t>HttpServletRequest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request,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</a:rPr>
              <a:t>HttpServletResponse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입력한 아이디와 비밀번호를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LoginChallenge.do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에 보내어 일치 여부 확인</a:t>
            </a:r>
            <a:endParaRPr lang="en-US" altLang="ko-KR" sz="16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회원가입 버튼을 클릭 시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LoginInsert.do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에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보내어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일치 여부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확인</a:t>
            </a:r>
            <a:endParaRPr lang="en-US" altLang="ko-KR" sz="16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11" y="2523625"/>
            <a:ext cx="4339208" cy="395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회원가입 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511711" cy="4421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회원 정보를 형식에 맞게 입력하여 회원가입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세션을 통해 로그인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dirty="0" err="1" smtClean="0">
                <a:latin typeface="+mj-ea"/>
                <a:ea typeface="+mj-ea"/>
              </a:rPr>
              <a:t>비로그인</a:t>
            </a:r>
            <a:r>
              <a:rPr lang="ko-KR" altLang="en-US" dirty="0" smtClean="0">
                <a:latin typeface="+mj-ea"/>
                <a:ea typeface="+mj-ea"/>
              </a:rPr>
              <a:t> 상태 구분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RollingLoginVO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, String id, String pass, String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name,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</a:rPr>
              <a:t>HttpServletRequest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 request,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‘</a:t>
            </a:r>
            <a:r>
              <a:rPr lang="ko-KR" altLang="en-US" sz="1600" dirty="0" err="1" smtClean="0">
                <a:solidFill>
                  <a:srgbClr val="FF0000"/>
                </a:solidFill>
                <a:latin typeface="+mn-ea"/>
              </a:rPr>
              <a:t>롤링페이퍼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 만들기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클릭 시 형식 검사 진행 후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통과 시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DB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최신화 후 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IdLogin.do’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로 이동</a:t>
            </a:r>
            <a:endParaRPr lang="en-US" altLang="ko-KR" sz="16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동일한 아이디가 존재 시 알림이 발생하여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다시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회원가입 페이지로 돌아옴</a:t>
            </a:r>
            <a:endParaRPr lang="en-US" altLang="ko-KR" sz="16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7" y="2582425"/>
            <a:ext cx="5437726" cy="39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209732" cy="706964"/>
          </a:xfrm>
        </p:spPr>
        <p:txBody>
          <a:bodyPr/>
          <a:lstStyle/>
          <a:p>
            <a:r>
              <a:rPr lang="ko-KR" altLang="en-US" dirty="0"/>
              <a:t>구현 서비스 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[</a:t>
            </a:r>
            <a:r>
              <a:rPr lang="ko-KR" altLang="en-US" dirty="0" smtClean="0"/>
              <a:t>개인 페이지</a:t>
            </a:r>
            <a:r>
              <a:rPr lang="en-US" altLang="ko-KR" dirty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O)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75973" y="2291024"/>
            <a:ext cx="4421275" cy="44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 smtClean="0">
                <a:latin typeface="+mj-ea"/>
                <a:ea typeface="+mj-ea"/>
              </a:rPr>
              <a:t>개인 롤링페이퍼에 있는 쪽지의 개수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내용을 확인 가능한 페이지</a:t>
            </a:r>
            <a:endParaRPr lang="en-US" altLang="ko-KR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b="1" dirty="0" err="1" smtClean="0">
                <a:latin typeface="+mj-ea"/>
                <a:ea typeface="+mj-ea"/>
              </a:rPr>
              <a:t>파라미터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•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RollingLoginVO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</a:rPr>
              <a:t>RollingPaperVO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,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String id,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String nick, String name, String image,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HttpServletRequest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request,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HttpServletResponse response</a:t>
            </a:r>
          </a:p>
          <a:p>
            <a:pPr marL="0" indent="0">
              <a:buNone/>
            </a:pPr>
            <a:r>
              <a:rPr lang="ko-KR" altLang="en-US" sz="2000" b="1" dirty="0" smtClean="0">
                <a:latin typeface="+mj-ea"/>
                <a:ea typeface="+mj-ea"/>
              </a:rPr>
              <a:t>흐름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• ‘URL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주소 복사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클릭 시 현 페이지 주소가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1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클립보드에 저장</a:t>
            </a:r>
            <a:endParaRPr lang="en-US" altLang="ko-KR" sz="1600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• ‘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전체메시지보기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’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클릭 시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‘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textsView.do’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로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1 1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이동</a:t>
            </a:r>
            <a:endParaRPr lang="en-US" altLang="ko-KR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j-ea"/>
              </a:rPr>
              <a:t>•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</a:rPr>
              <a:t>회원탈퇴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</a:rPr>
              <a:t>’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</a:rPr>
              <a:t>클릭 시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</a:rPr>
              <a:t>‘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i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dDelete.do’</a:t>
            </a:r>
            <a:r>
              <a:rPr lang="ko-KR" altLang="en-US" sz="1600" dirty="0">
                <a:solidFill>
                  <a:srgbClr val="FF0000"/>
                </a:solidFill>
                <a:latin typeface="+mj-ea"/>
              </a:rPr>
              <a:t>로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</a:rPr>
              <a:t>이동</a:t>
            </a:r>
            <a:endParaRPr lang="en-US" altLang="ko-KR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27" y="2423419"/>
            <a:ext cx="4227627" cy="42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1337</Words>
  <Application>Microsoft Office PowerPoint</Application>
  <PresentationFormat>와이드스크린</PresentationFormat>
  <Paragraphs>441</Paragraphs>
  <Slides>32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굴림</vt:lpstr>
      <vt:lpstr>맑은 고딕</vt:lpstr>
      <vt:lpstr>Arial</vt:lpstr>
      <vt:lpstr>Century Gothic</vt:lpstr>
      <vt:lpstr>Wingdings 3</vt:lpstr>
      <vt:lpstr>이온(회의실)</vt:lpstr>
      <vt:lpstr>롤링페이퍼</vt:lpstr>
      <vt:lpstr>목 차</vt:lpstr>
      <vt:lpstr>프로젝트 개요</vt:lpstr>
      <vt:lpstr>개발 일정 및 개발환경</vt:lpstr>
      <vt:lpstr>구현 서비스 개요</vt:lpstr>
      <vt:lpstr>구현 서비스 상세 [메인 페이지]</vt:lpstr>
      <vt:lpstr>구현 서비스 상세 [로그인 페이지]</vt:lpstr>
      <vt:lpstr>구현 서비스 상세 [회원가입 페이지]</vt:lpstr>
      <vt:lpstr>구현 서비스 상세 [개인 페이지(로그인O)페이지]</vt:lpstr>
      <vt:lpstr>구현 서비스 상세 [개인 페이지(로그인X)페이지]</vt:lpstr>
      <vt:lpstr>구현 서비스 상세 [이미지 선택 페이지]</vt:lpstr>
      <vt:lpstr>구현 서비스 상세 [쪽지 작성 페이지]</vt:lpstr>
      <vt:lpstr>구현 서비스 상세 [쪽지 모두 보기 페이지]</vt:lpstr>
      <vt:lpstr>구현 서비스 상세 [잘못된 주소 페이지]</vt:lpstr>
      <vt:lpstr>DB &amp; Controller Mapping</vt:lpstr>
      <vt:lpstr>스토리 보드[메인 페이지]</vt:lpstr>
      <vt:lpstr>컨트롤러 매핑</vt:lpstr>
      <vt:lpstr>컨트롤러 매핑</vt:lpstr>
      <vt:lpstr>컨트롤러 매핑</vt:lpstr>
      <vt:lpstr>컨트롤러 매핑</vt:lpstr>
      <vt:lpstr>스토리 보드[로그인 및 회원가입]</vt:lpstr>
      <vt:lpstr>스토리 보드[개인 페이지]</vt:lpstr>
      <vt:lpstr>스토리 보드[개인 페이지-로그인X]</vt:lpstr>
      <vt:lpstr>스토리 보드[개인 페이지-로그인O]</vt:lpstr>
      <vt:lpstr>스토리 보드[잘못된 주소]</vt:lpstr>
      <vt:lpstr>개발후기 (윤재웅)</vt:lpstr>
      <vt:lpstr>개발후기 (조봉운)</vt:lpstr>
      <vt:lpstr>개발후기 (최현정)</vt:lpstr>
      <vt:lpstr>참고 문헌 및 사이트</vt:lpstr>
      <vt:lpstr>Q&amp;A</vt:lpstr>
      <vt:lpstr>Q&amp;A</vt:lpstr>
      <vt:lpstr>정말 수고하셨습니다!!!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롤링페이퍼</dc:title>
  <dc:creator>USER</dc:creator>
  <cp:lastModifiedBy>USER</cp:lastModifiedBy>
  <cp:revision>61</cp:revision>
  <dcterms:created xsi:type="dcterms:W3CDTF">2022-02-16T00:48:34Z</dcterms:created>
  <dcterms:modified xsi:type="dcterms:W3CDTF">2022-02-17T05:57:15Z</dcterms:modified>
</cp:coreProperties>
</file>